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3" r:id="rId4"/>
    <p:sldMasterId id="2147483665" r:id="rId5"/>
  </p:sldMasterIdLst>
  <p:notesMasterIdLst>
    <p:notesMasterId r:id="rId12"/>
  </p:notesMasterIdLst>
  <p:sldIdLst>
    <p:sldId id="297" r:id="rId6"/>
    <p:sldId id="298" r:id="rId7"/>
    <p:sldId id="299" r:id="rId8"/>
    <p:sldId id="260" r:id="rId9"/>
    <p:sldId id="305" r:id="rId10"/>
    <p:sldId id="306" r:id="rId11"/>
    <p:sldId id="263" r:id="rId13"/>
    <p:sldId id="308" r:id="rId14"/>
    <p:sldId id="309" r:id="rId15"/>
    <p:sldId id="266" r:id="rId16"/>
    <p:sldId id="311" r:id="rId17"/>
    <p:sldId id="312" r:id="rId18"/>
    <p:sldId id="271" r:id="rId19"/>
    <p:sldId id="313" r:id="rId20"/>
    <p:sldId id="273" r:id="rId21"/>
    <p:sldId id="315" r:id="rId22"/>
    <p:sldId id="283" r:id="rId23"/>
    <p:sldId id="316" r:id="rId24"/>
    <p:sldId id="284" r:id="rId25"/>
    <p:sldId id="320" r:id="rId26"/>
    <p:sldId id="274" r:id="rId27"/>
    <p:sldId id="322" r:id="rId28"/>
    <p:sldId id="281" r:id="rId29"/>
    <p:sldId id="279" r:id="rId30"/>
    <p:sldId id="323" r:id="rId31"/>
    <p:sldId id="285" r:id="rId32"/>
    <p:sldId id="2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>
        <p:scale>
          <a:sx n="70" d="100"/>
          <a:sy n="70" d="100"/>
        </p:scale>
        <p:origin x="888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053D-3C30-417A-8D67-AFF8415027FE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4028E-6485-4B41-81DB-7B88A4A7BDF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028E-6485-4B41-81DB-7B88A4A7BDF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2E0B4-1CF3-49FF-AFAB-6F594408E9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4BB5-33D5-4C43-963B-6D87963726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image" Target="../media/image2.jpeg"/><Relationship Id="rId7" Type="http://schemas.openxmlformats.org/officeDocument/2006/relationships/tags" Target="../tags/tag12.xml"/><Relationship Id="rId6" Type="http://schemas.openxmlformats.org/officeDocument/2006/relationships/image" Target="../media/image1.jpeg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microsoft.com/office/2007/relationships/media" Target="../media/media1.mp3"/><Relationship Id="rId7" Type="http://schemas.openxmlformats.org/officeDocument/2006/relationships/audio" Target="../media/media1.mp3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../media/image12.jpeg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1" Type="http://schemas.openxmlformats.org/officeDocument/2006/relationships/slideLayout" Target="../slideLayouts/slideLayout15.xml"/><Relationship Id="rId10" Type="http://schemas.openxmlformats.org/officeDocument/2006/relationships/tags" Target="../tags/tag76.xml"/><Relationship Id="rId1" Type="http://schemas.openxmlformats.org/officeDocument/2006/relationships/tags" Target="../tags/tag7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6" Type="http://schemas.openxmlformats.org/officeDocument/2006/relationships/slideLayout" Target="../slideLayouts/slideLayout14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image" Target="../media/image14.jpeg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image" Target="../media/image16.jpe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9" Type="http://schemas.openxmlformats.org/officeDocument/2006/relationships/slideLayout" Target="../slideLayouts/slideLayout14.xml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tags" Target="../tags/tag9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image" Target="../media/image17.jpeg"/><Relationship Id="rId2" Type="http://schemas.openxmlformats.org/officeDocument/2006/relationships/tags" Target="../tags/tag109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image" Target="../media/image18.jpeg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../media/image4.png"/><Relationship Id="rId6" Type="http://schemas.openxmlformats.org/officeDocument/2006/relationships/image" Target="../media/image3.jpe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../media/image19.jpeg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14" Type="http://schemas.openxmlformats.org/officeDocument/2006/relationships/tags" Target="../tags/tag129.xml"/><Relationship Id="rId13" Type="http://schemas.openxmlformats.org/officeDocument/2006/relationships/image" Target="../media/image13.png"/><Relationship Id="rId12" Type="http://schemas.microsoft.com/office/2007/relationships/media" Target="../media/media2.mp3"/><Relationship Id="rId11" Type="http://schemas.openxmlformats.org/officeDocument/2006/relationships/audio" Target="../media/media2.mp3"/><Relationship Id="rId10" Type="http://schemas.openxmlformats.org/officeDocument/2006/relationships/image" Target="../media/image20.png"/><Relationship Id="rId1" Type="http://schemas.openxmlformats.org/officeDocument/2006/relationships/tags" Target="../tags/tag1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22.jpeg"/><Relationship Id="rId1" Type="http://schemas.openxmlformats.org/officeDocument/2006/relationships/tags" Target="../tags/tag1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jpeg"/><Relationship Id="rId3" Type="http://schemas.openxmlformats.org/officeDocument/2006/relationships/tags" Target="../tags/tag137.xml"/><Relationship Id="rId2" Type="http://schemas.openxmlformats.org/officeDocument/2006/relationships/image" Target="../media/image23.jpeg"/><Relationship Id="rId1" Type="http://schemas.openxmlformats.org/officeDocument/2006/relationships/tags" Target="../tags/tag13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image" Target="../media/image25.jpeg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tags" Target="../tags/tag14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image" Target="../media/image5.jpeg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1" Type="http://schemas.openxmlformats.org/officeDocument/2006/relationships/slideLayout" Target="../slideLayouts/slideLayout15.xml"/><Relationship Id="rId10" Type="http://schemas.openxmlformats.org/officeDocument/2006/relationships/tags" Target="../tags/tag29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image" Target="../media/image6.jpeg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../media/image7.jpeg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5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image" Target="../media/image9.jpeg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image" Target="../media/image10.jpeg"/><Relationship Id="rId1" Type="http://schemas.openxmlformats.org/officeDocument/2006/relationships/tags" Target="../tags/tag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文框 4"/>
          <p:cNvSpPr/>
          <p:nvPr>
            <p:custDataLst>
              <p:tags r:id="rId1"/>
            </p:custDataLst>
          </p:nvPr>
        </p:nvSpPr>
        <p:spPr>
          <a:xfrm>
            <a:off x="459105" y="461645"/>
            <a:ext cx="11292205" cy="5934075"/>
          </a:xfrm>
          <a:prstGeom prst="frame">
            <a:avLst>
              <a:gd name="adj1" fmla="val 1004"/>
            </a:avLst>
          </a:prstGeom>
          <a:solidFill>
            <a:srgbClr val="9BC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20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10800000" flipH="1" flipV="1">
            <a:off x="1000125" y="302895"/>
            <a:ext cx="1007745" cy="795020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587" h="1252">
                <a:moveTo>
                  <a:pt x="1385" y="0"/>
                </a:moveTo>
                <a:lnTo>
                  <a:pt x="1410" y="36"/>
                </a:lnTo>
                <a:cubicBezTo>
                  <a:pt x="1439" y="68"/>
                  <a:pt x="1474" y="98"/>
                  <a:pt x="1515" y="125"/>
                </a:cubicBezTo>
                <a:lnTo>
                  <a:pt x="1542" y="139"/>
                </a:lnTo>
                <a:cubicBezTo>
                  <a:pt x="1540" y="139"/>
                  <a:pt x="1291" y="309"/>
                  <a:pt x="1257" y="635"/>
                </a:cubicBezTo>
                <a:lnTo>
                  <a:pt x="1587" y="635"/>
                </a:lnTo>
                <a:lnTo>
                  <a:pt x="1587" y="1252"/>
                </a:lnTo>
                <a:lnTo>
                  <a:pt x="905" y="1252"/>
                </a:lnTo>
                <a:lnTo>
                  <a:pt x="905" y="700"/>
                </a:lnTo>
                <a:cubicBezTo>
                  <a:pt x="929" y="237"/>
                  <a:pt x="1385" y="5"/>
                  <a:pt x="1385" y="0"/>
                </a:cubicBezTo>
                <a:close/>
                <a:moveTo>
                  <a:pt x="480" y="0"/>
                </a:moveTo>
                <a:lnTo>
                  <a:pt x="505" y="36"/>
                </a:lnTo>
                <a:cubicBezTo>
                  <a:pt x="534" y="68"/>
                  <a:pt x="569" y="98"/>
                  <a:pt x="610" y="125"/>
                </a:cubicBezTo>
                <a:lnTo>
                  <a:pt x="637" y="139"/>
                </a:lnTo>
                <a:cubicBezTo>
                  <a:pt x="635" y="139"/>
                  <a:pt x="386" y="309"/>
                  <a:pt x="352" y="635"/>
                </a:cubicBezTo>
                <a:lnTo>
                  <a:pt x="682" y="635"/>
                </a:lnTo>
                <a:lnTo>
                  <a:pt x="682" y="1252"/>
                </a:lnTo>
                <a:lnTo>
                  <a:pt x="0" y="1252"/>
                </a:lnTo>
                <a:lnTo>
                  <a:pt x="0" y="700"/>
                </a:lnTo>
                <a:cubicBezTo>
                  <a:pt x="24" y="237"/>
                  <a:pt x="480" y="5"/>
                  <a:pt x="480" y="0"/>
                </a:cubicBezTo>
                <a:close/>
              </a:path>
            </a:pathLst>
          </a:custGeom>
          <a:solidFill>
            <a:srgbClr val="CDE2F8"/>
          </a:solidFill>
          <a:ln w="317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: 形状 19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10800000" flipH="1" flipV="1">
            <a:off x="819785" y="302895"/>
            <a:ext cx="1007745" cy="795020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587" h="1252">
                <a:moveTo>
                  <a:pt x="481" y="0"/>
                </a:moveTo>
                <a:lnTo>
                  <a:pt x="505" y="36"/>
                </a:lnTo>
                <a:cubicBezTo>
                  <a:pt x="534" y="68"/>
                  <a:pt x="570" y="98"/>
                  <a:pt x="610" y="125"/>
                </a:cubicBezTo>
                <a:lnTo>
                  <a:pt x="638" y="139"/>
                </a:lnTo>
                <a:cubicBezTo>
                  <a:pt x="636" y="139"/>
                  <a:pt x="386" y="309"/>
                  <a:pt x="352" y="635"/>
                </a:cubicBezTo>
                <a:lnTo>
                  <a:pt x="683" y="635"/>
                </a:lnTo>
                <a:lnTo>
                  <a:pt x="683" y="1252"/>
                </a:lnTo>
                <a:lnTo>
                  <a:pt x="0" y="1252"/>
                </a:lnTo>
                <a:lnTo>
                  <a:pt x="0" y="700"/>
                </a:lnTo>
                <a:cubicBezTo>
                  <a:pt x="24" y="237"/>
                  <a:pt x="480" y="5"/>
                  <a:pt x="481" y="0"/>
                </a:cubicBezTo>
                <a:close/>
                <a:moveTo>
                  <a:pt x="1385" y="0"/>
                </a:moveTo>
                <a:lnTo>
                  <a:pt x="1409" y="36"/>
                </a:lnTo>
                <a:cubicBezTo>
                  <a:pt x="1438" y="68"/>
                  <a:pt x="1474" y="98"/>
                  <a:pt x="1514" y="125"/>
                </a:cubicBezTo>
                <a:lnTo>
                  <a:pt x="1542" y="139"/>
                </a:lnTo>
                <a:cubicBezTo>
                  <a:pt x="1540" y="139"/>
                  <a:pt x="1290" y="309"/>
                  <a:pt x="1256" y="635"/>
                </a:cubicBezTo>
                <a:lnTo>
                  <a:pt x="1587" y="635"/>
                </a:lnTo>
                <a:lnTo>
                  <a:pt x="1587" y="1252"/>
                </a:lnTo>
                <a:lnTo>
                  <a:pt x="904" y="1252"/>
                </a:lnTo>
                <a:lnTo>
                  <a:pt x="904" y="700"/>
                </a:lnTo>
                <a:cubicBezTo>
                  <a:pt x="928" y="237"/>
                  <a:pt x="1384" y="5"/>
                  <a:pt x="1385" y="0"/>
                </a:cubicBezTo>
                <a:close/>
              </a:path>
            </a:pathLst>
          </a:custGeom>
          <a:noFill/>
          <a:ln w="31750" cap="rnd">
            <a:solidFill>
              <a:srgbClr val="1D6DC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62000" y="1864360"/>
            <a:ext cx="3930650" cy="31108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900" b="1" strike="sngStrike" spc="33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暴雪</a:t>
            </a:r>
            <a:r>
              <a:rPr lang="en-US" altLang="zh-CN" sz="4900" b="1" spc="33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(bushi)</a:t>
            </a:r>
            <a:r>
              <a:rPr lang="zh-CN" altLang="en-US" sz="4900" b="1" spc="33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出品，</a:t>
            </a:r>
            <a:endParaRPr lang="zh-CN" altLang="en-US" sz="4900" b="1" spc="33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900" b="1" spc="33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必属精品</a:t>
            </a:r>
            <a:endParaRPr lang="zh-CN" altLang="en-US" sz="4900" b="1" spc="33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/Users/lwatosuzume/Desktop/ESC Amiens/英语实习合同/OIP.jpegOI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29176" b="29176"/>
          <a:stretch>
            <a:fillRect/>
          </a:stretch>
        </p:blipFill>
        <p:spPr>
          <a:xfrm>
            <a:off x="4838743" y="762124"/>
            <a:ext cx="6591129" cy="1714418"/>
          </a:xfrm>
          <a:prstGeom prst="rect">
            <a:avLst/>
          </a:prstGeom>
        </p:spPr>
      </p:pic>
      <p:pic>
        <p:nvPicPr>
          <p:cNvPr id="8" name="图片 7" descr="/Users/lwatosuzume/Desktop/ESC Amiens/英语实习合同/OIP (1).jpegOIP (1)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2364" b="2364"/>
          <a:stretch>
            <a:fillRect/>
          </a:stretch>
        </p:blipFill>
        <p:spPr>
          <a:xfrm>
            <a:off x="4838743" y="2571792"/>
            <a:ext cx="6591129" cy="3524086"/>
          </a:xfrm>
          <a:prstGeom prst="rect">
            <a:avLst/>
          </a:prstGeom>
        </p:spPr>
      </p:pic>
      <p:sp>
        <p:nvSpPr>
          <p:cNvPr id="2" name="矩形标注 1"/>
          <p:cNvSpPr/>
          <p:nvPr/>
        </p:nvSpPr>
        <p:spPr>
          <a:xfrm>
            <a:off x="2911475" y="5457190"/>
            <a:ext cx="1899920" cy="887730"/>
          </a:xfrm>
          <a:prstGeom prst="wedgeRectCallou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40050" y="5533390"/>
            <a:ext cx="1823720" cy="795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动画脑洞系列</a:t>
            </a:r>
            <a:endParaRPr lang="zh-CN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6249" y="45267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关系性奖</a:t>
            </a:r>
            <a:endParaRPr 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35" y="2918653"/>
            <a:ext cx="5866128" cy="17329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6410165" y="836626"/>
            <a:ext cx="4740466" cy="54022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6538649" y="983046"/>
            <a:ext cx="4483498" cy="51094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1717" b="11717"/>
          <a:stretch>
            <a:fillRect/>
          </a:stretch>
        </p:blipFill>
        <p:spPr>
          <a:xfrm>
            <a:off x="6683238" y="619063"/>
            <a:ext cx="4719428" cy="5402259"/>
          </a:xfrm>
          <a:custGeom>
            <a:avLst/>
            <a:gdLst>
              <a:gd name="connsiteX0" fmla="*/ 0 w 4735405"/>
              <a:gd name="connsiteY0" fmla="*/ 0 h 5420547"/>
              <a:gd name="connsiteX1" fmla="*/ 4735405 w 4735405"/>
              <a:gd name="connsiteY1" fmla="*/ 0 h 5420547"/>
              <a:gd name="connsiteX2" fmla="*/ 4735405 w 4735405"/>
              <a:gd name="connsiteY2" fmla="*/ 5420547 h 5420547"/>
              <a:gd name="connsiteX3" fmla="*/ 0 w 4735405"/>
              <a:gd name="connsiteY3" fmla="*/ 5420547 h 542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5405" h="5420547">
                <a:moveTo>
                  <a:pt x="0" y="0"/>
                </a:moveTo>
                <a:lnTo>
                  <a:pt x="4735405" y="0"/>
                </a:lnTo>
                <a:lnTo>
                  <a:pt x="4735405" y="5420547"/>
                </a:lnTo>
                <a:lnTo>
                  <a:pt x="0" y="5420547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762006" y="1463699"/>
            <a:ext cx="4857788" cy="362586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400" spc="2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年度关系性</a:t>
            </a:r>
            <a:br>
              <a:rPr lang="zh-CN" altLang="en-US" sz="3400" spc="2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3400" spc="2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获奖</a:t>
            </a:r>
            <a:endParaRPr lang="zh-CN" altLang="en-US" sz="3400" spc="2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sz="3400" spc="260" dirty="0" err="1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BanG Dream! It's MyGO!!!!!</a:t>
            </a:r>
            <a:endParaRPr lang="en-US" sz="3400" spc="260" dirty="0" err="1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春日影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38024" y="5171849"/>
            <a:ext cx="609600" cy="609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457200" y="304800"/>
            <a:ext cx="3048000" cy="2222500"/>
            <a:chOff x="720" y="480"/>
            <a:chExt cx="4800" cy="3500"/>
          </a:xfrm>
        </p:grpSpPr>
        <p:sp>
          <p:nvSpPr>
            <p:cNvPr id="15" name="任意多边形: 形状 3"/>
            <p:cNvSpPr/>
            <p:nvPr>
              <p:custDataLst>
                <p:tags r:id="rId2"/>
              </p:custDataLst>
            </p:nvPr>
          </p:nvSpPr>
          <p:spPr>
            <a:xfrm flipH="1" flipV="1">
              <a:off x="720" y="48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720" y="312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720" y="348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720" y="3840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6"/>
            </p:custDataLst>
          </p:nvPr>
        </p:nvGrpSpPr>
        <p:grpSpPr>
          <a:xfrm>
            <a:off x="8686800" y="4334510"/>
            <a:ext cx="3048000" cy="2218690"/>
            <a:chOff x="13680" y="6826"/>
            <a:chExt cx="4800" cy="3494"/>
          </a:xfrm>
        </p:grpSpPr>
        <p:sp>
          <p:nvSpPr>
            <p:cNvPr id="13" name="任意多边形: 形状 2"/>
            <p:cNvSpPr/>
            <p:nvPr>
              <p:custDataLst>
                <p:tags r:id="rId7"/>
              </p:custDataLst>
            </p:nvPr>
          </p:nvSpPr>
          <p:spPr>
            <a:xfrm>
              <a:off x="13680" y="7920"/>
              <a:ext cx="4800" cy="2400"/>
            </a:xfrm>
            <a:custGeom>
              <a:avLst/>
              <a:gdLst>
                <a:gd name="connsiteX0" fmla="*/ 3081866 w 3172179"/>
                <a:gd name="connsiteY0" fmla="*/ 0 h 1574799"/>
                <a:gd name="connsiteX1" fmla="*/ 3172179 w 3172179"/>
                <a:gd name="connsiteY1" fmla="*/ 0 h 1574799"/>
                <a:gd name="connsiteX2" fmla="*/ 3172179 w 3172179"/>
                <a:gd name="connsiteY2" fmla="*/ 1574799 h 1574799"/>
                <a:gd name="connsiteX3" fmla="*/ 0 w 3172179"/>
                <a:gd name="connsiteY3" fmla="*/ 1574799 h 1574799"/>
                <a:gd name="connsiteX4" fmla="*/ 0 w 3172179"/>
                <a:gd name="connsiteY4" fmla="*/ 1484488 h 1574799"/>
                <a:gd name="connsiteX5" fmla="*/ 3081866 w 3172179"/>
                <a:gd name="connsiteY5" fmla="*/ 1484488 h 157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2179" h="1574799">
                  <a:moveTo>
                    <a:pt x="3081866" y="0"/>
                  </a:moveTo>
                  <a:lnTo>
                    <a:pt x="3172179" y="0"/>
                  </a:lnTo>
                  <a:lnTo>
                    <a:pt x="3172179" y="1574799"/>
                  </a:lnTo>
                  <a:lnTo>
                    <a:pt x="0" y="1574799"/>
                  </a:lnTo>
                  <a:lnTo>
                    <a:pt x="0" y="1484488"/>
                  </a:lnTo>
                  <a:lnTo>
                    <a:pt x="3081866" y="148448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18340" y="682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9"/>
              </p:custDataLst>
            </p:nvPr>
          </p:nvSpPr>
          <p:spPr>
            <a:xfrm>
              <a:off x="18340" y="718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18340" y="7546"/>
              <a:ext cx="140" cy="1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t="2679" b="2679"/>
          <a:stretch>
            <a:fillRect/>
          </a:stretch>
        </p:blipFill>
        <p:spPr>
          <a:xfrm>
            <a:off x="1162019" y="762121"/>
            <a:ext cx="9867963" cy="533375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880" h="7440">
                <a:moveTo>
                  <a:pt x="0" y="0"/>
                </a:moveTo>
                <a:lnTo>
                  <a:pt x="14880" y="0"/>
                </a:lnTo>
                <a:lnTo>
                  <a:pt x="1488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Right Triangle 13"/>
          <p:cNvSpPr/>
          <p:nvPr>
            <p:custDataLst>
              <p:tags r:id="rId13"/>
            </p:custDataLst>
          </p:nvPr>
        </p:nvSpPr>
        <p:spPr>
          <a:xfrm>
            <a:off x="8980143" y="0"/>
            <a:ext cx="3211859" cy="2888166"/>
          </a:xfrm>
          <a:custGeom>
            <a:avLst/>
            <a:gdLst>
              <a:gd name="connsiteX0" fmla="*/ 0 w 3211859"/>
              <a:gd name="connsiteY0" fmla="*/ 0 h 2888166"/>
              <a:gd name="connsiteX1" fmla="*/ 3211859 w 3211859"/>
              <a:gd name="connsiteY1" fmla="*/ 0 h 2888166"/>
              <a:gd name="connsiteX2" fmla="*/ 3211859 w 3211859"/>
              <a:gd name="connsiteY2" fmla="*/ 2888166 h 288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1859" h="2888166">
                <a:moveTo>
                  <a:pt x="0" y="0"/>
                </a:moveTo>
                <a:lnTo>
                  <a:pt x="3211859" y="0"/>
                </a:lnTo>
                <a:lnTo>
                  <a:pt x="3211859" y="288816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直角三角形 3"/>
          <p:cNvSpPr/>
          <p:nvPr>
            <p:custDataLst>
              <p:tags r:id="rId14"/>
            </p:custDataLst>
          </p:nvPr>
        </p:nvSpPr>
        <p:spPr>
          <a:xfrm>
            <a:off x="0" y="3969835"/>
            <a:ext cx="3211859" cy="2888166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8948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6249" y="452674"/>
            <a:ext cx="3956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baka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</a:t>
            </a:r>
            <a:endParaRPr 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11" y="2302631"/>
            <a:ext cx="4841176" cy="27363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/>
          <p:nvPr>
            <p:custDataLst>
              <p:tags r:id="rId1"/>
            </p:custDataLst>
          </p:nvPr>
        </p:nvSpPr>
        <p:spPr>
          <a:xfrm>
            <a:off x="1091574" y="2590793"/>
            <a:ext cx="4736617" cy="167641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300" strike="sngStrike" spc="25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琪露诺</a:t>
            </a:r>
            <a:endParaRPr lang="zh-CN" altLang="en-US" sz="3300" strike="sngStrike" spc="25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300" strike="sngStrike" spc="25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东方project</a:t>
            </a:r>
            <a:endParaRPr lang="zh-CN" altLang="en-US" sz="3300" strike="sngStrike" spc="25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717665" y="1049655"/>
            <a:ext cx="4864735" cy="4758690"/>
            <a:chOff x="10579" y="1653"/>
            <a:chExt cx="7661" cy="7494"/>
          </a:xfrm>
        </p:grpSpPr>
        <p:sp>
          <p:nvSpPr>
            <p:cNvPr id="10" name="PA-矩形 1"/>
            <p:cNvSpPr/>
            <p:nvPr>
              <p:custDataLst>
                <p:tags r:id="rId3"/>
              </p:custDataLst>
            </p:nvPr>
          </p:nvSpPr>
          <p:spPr>
            <a:xfrm>
              <a:off x="11162" y="1653"/>
              <a:ext cx="1436" cy="7494"/>
            </a:xfrm>
            <a:prstGeom prst="rect">
              <a:avLst/>
            </a:prstGeom>
            <a:blipFill dpi="0" rotWithShape="0">
              <a:blip r:embed="rId4" cstate="screen"/>
              <a:srcRect/>
              <a:stretch>
                <a:fillRect l="-41000" t="-27000" r="-393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PA-矩形 2"/>
            <p:cNvSpPr/>
            <p:nvPr>
              <p:custDataLst>
                <p:tags r:id="rId5"/>
              </p:custDataLst>
            </p:nvPr>
          </p:nvSpPr>
          <p:spPr>
            <a:xfrm>
              <a:off x="12682" y="1653"/>
              <a:ext cx="812" cy="7494"/>
            </a:xfrm>
            <a:prstGeom prst="rect">
              <a:avLst/>
            </a:prstGeom>
            <a:blipFill dpi="0" rotWithShape="0">
              <a:blip r:embed="rId4" cstate="screen"/>
              <a:srcRect/>
              <a:stretch>
                <a:fillRect l="-259000" t="-27000" r="-585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PA-矩形 3"/>
            <p:cNvSpPr/>
            <p:nvPr>
              <p:custDataLst>
                <p:tags r:id="rId6"/>
              </p:custDataLst>
            </p:nvPr>
          </p:nvSpPr>
          <p:spPr>
            <a:xfrm>
              <a:off x="10787" y="1653"/>
              <a:ext cx="291" cy="7494"/>
            </a:xfrm>
            <a:prstGeom prst="rect">
              <a:avLst/>
            </a:prstGeom>
            <a:blipFill dpi="0" rotWithShape="0">
              <a:blip r:embed="rId4" cstate="screen"/>
              <a:srcRect/>
              <a:stretch>
                <a:fillRect l="-71000" t="-27000" r="-2457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PA-矩形 4"/>
            <p:cNvSpPr/>
            <p:nvPr>
              <p:custDataLst>
                <p:tags r:id="rId7"/>
              </p:custDataLst>
            </p:nvPr>
          </p:nvSpPr>
          <p:spPr>
            <a:xfrm>
              <a:off x="10579" y="1653"/>
              <a:ext cx="146" cy="7494"/>
            </a:xfrm>
            <a:prstGeom prst="rect">
              <a:avLst/>
            </a:prstGeom>
            <a:blipFill dpi="0" rotWithShape="0">
              <a:blip r:embed="rId4" cstate="screen"/>
              <a:srcRect/>
              <a:stretch>
                <a:fillRect t="-27000" r="-5157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PA-矩形 5"/>
            <p:cNvSpPr/>
            <p:nvPr>
              <p:custDataLst>
                <p:tags r:id="rId8"/>
              </p:custDataLst>
            </p:nvPr>
          </p:nvSpPr>
          <p:spPr>
            <a:xfrm>
              <a:off x="13577" y="1653"/>
              <a:ext cx="541" cy="7494"/>
            </a:xfrm>
            <a:prstGeom prst="rect">
              <a:avLst/>
            </a:prstGeom>
            <a:blipFill dpi="0" rotWithShape="0">
              <a:blip r:embed="rId4" cstate="screen"/>
              <a:srcRect/>
              <a:stretch>
                <a:fillRect l="-554000" t="-27000" r="-762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PA-矩形 6"/>
            <p:cNvSpPr/>
            <p:nvPr>
              <p:custDataLst>
                <p:tags r:id="rId9"/>
              </p:custDataLst>
            </p:nvPr>
          </p:nvSpPr>
          <p:spPr>
            <a:xfrm>
              <a:off x="14202" y="1653"/>
              <a:ext cx="2103" cy="7494"/>
            </a:xfrm>
            <a:prstGeom prst="rect">
              <a:avLst/>
            </a:prstGeom>
            <a:blipFill dpi="0" rotWithShape="0">
              <a:blip r:embed="rId4" cstate="screen"/>
              <a:srcRect/>
              <a:stretch>
                <a:fillRect l="-172000" t="-27000" r="-92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PA-矩形 7"/>
            <p:cNvSpPr/>
            <p:nvPr>
              <p:custDataLst>
                <p:tags r:id="rId10"/>
              </p:custDataLst>
            </p:nvPr>
          </p:nvSpPr>
          <p:spPr>
            <a:xfrm>
              <a:off x="16387" y="1653"/>
              <a:ext cx="874" cy="7494"/>
            </a:xfrm>
            <a:prstGeom prst="rect">
              <a:avLst/>
            </a:prstGeom>
            <a:blipFill dpi="0" rotWithShape="0">
              <a:blip r:embed="rId4" cstate="screen"/>
              <a:srcRect/>
              <a:stretch>
                <a:fillRect l="-664000" t="-27000" r="-112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PA-矩形 8"/>
            <p:cNvSpPr/>
            <p:nvPr>
              <p:custDataLst>
                <p:tags r:id="rId11"/>
              </p:custDataLst>
            </p:nvPr>
          </p:nvSpPr>
          <p:spPr>
            <a:xfrm>
              <a:off x="17345" y="1653"/>
              <a:ext cx="396" cy="7494"/>
            </a:xfrm>
            <a:prstGeom prst="rect">
              <a:avLst/>
            </a:prstGeom>
            <a:blipFill dpi="0" rotWithShape="0">
              <a:blip r:embed="rId4" cstate="screen"/>
              <a:srcRect/>
              <a:stretch>
                <a:fillRect l="-1711000" t="-27000" r="-126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PA-矩形 9"/>
            <p:cNvSpPr/>
            <p:nvPr>
              <p:custDataLst>
                <p:tags r:id="rId12"/>
              </p:custDataLst>
            </p:nvPr>
          </p:nvSpPr>
          <p:spPr>
            <a:xfrm>
              <a:off x="17824" y="1653"/>
              <a:ext cx="208" cy="7494"/>
            </a:xfrm>
            <a:prstGeom prst="rect">
              <a:avLst/>
            </a:prstGeom>
            <a:blipFill dpi="0" rotWithShape="0">
              <a:blip r:embed="rId4" cstate="screen"/>
              <a:srcRect/>
              <a:stretch>
                <a:fillRect l="-3480000" t="-27000" r="-100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PA-矩形 10"/>
            <p:cNvSpPr/>
            <p:nvPr>
              <p:custDataLst>
                <p:tags r:id="rId13"/>
              </p:custDataLst>
            </p:nvPr>
          </p:nvSpPr>
          <p:spPr>
            <a:xfrm>
              <a:off x="18115" y="1653"/>
              <a:ext cx="125" cy="7494"/>
            </a:xfrm>
            <a:prstGeom prst="rect">
              <a:avLst/>
            </a:prstGeom>
            <a:blipFill dpi="0" rotWithShape="0">
              <a:blip r:embed="rId4" cstate="screen"/>
              <a:srcRect/>
              <a:stretch>
                <a:fillRect l="-6033000" t="-27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AutoShape 3"/>
          <p:cNvSpPr>
            <a:spLocks noChangeAspect="1" noChangeArrowheads="1" noTextEdit="1"/>
          </p:cNvSpPr>
          <p:nvPr>
            <p:custDataLst>
              <p:tags r:id="rId14"/>
            </p:custDataLst>
          </p:nvPr>
        </p:nvSpPr>
        <p:spPr bwMode="auto">
          <a:xfrm>
            <a:off x="619760" y="1689100"/>
            <a:ext cx="801370" cy="73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5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609605" y="1524012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3"/>
          <p:cNvSpPr>
            <a:spLocks noChangeAspect="1" noChangeArrowheads="1" noTextEdit="1"/>
          </p:cNvSpPr>
          <p:nvPr>
            <p:custDataLst>
              <p:tags r:id="rId16"/>
            </p:custDataLst>
          </p:nvPr>
        </p:nvSpPr>
        <p:spPr bwMode="auto">
          <a:xfrm rot="10800000">
            <a:off x="4237990" y="4438650"/>
            <a:ext cx="801370" cy="73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 rot="10800000">
            <a:off x="4236720" y="4572036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48" y="0"/>
            <a:ext cx="12238948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6249" y="452674"/>
            <a:ext cx="3956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超展开奖</a:t>
            </a:r>
            <a:endParaRPr 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435046" y="718524"/>
            <a:ext cx="4105849" cy="614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3180" r="3180"/>
          <a:stretch>
            <a:fillRect/>
          </a:stretch>
        </p:blipFill>
        <p:spPr bwMode="auto">
          <a:xfrm>
            <a:off x="819747" y="0"/>
            <a:ext cx="4258377" cy="6435262"/>
          </a:xfrm>
          <a:custGeom>
            <a:avLst/>
            <a:gdLst>
              <a:gd name="connsiteX0" fmla="*/ 0 w 4257983"/>
              <a:gd name="connsiteY0" fmla="*/ 0 h 6434666"/>
              <a:gd name="connsiteX1" fmla="*/ 4257983 w 4257983"/>
              <a:gd name="connsiteY1" fmla="*/ 0 h 6434666"/>
              <a:gd name="connsiteX2" fmla="*/ 4257983 w 4257983"/>
              <a:gd name="connsiteY2" fmla="*/ 5449607 h 6434666"/>
              <a:gd name="connsiteX3" fmla="*/ 3272924 w 4257983"/>
              <a:gd name="connsiteY3" fmla="*/ 6434666 h 6434666"/>
              <a:gd name="connsiteX4" fmla="*/ 0 w 4257983"/>
              <a:gd name="connsiteY4" fmla="*/ 6434666 h 643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983" h="6434666">
                <a:moveTo>
                  <a:pt x="0" y="0"/>
                </a:moveTo>
                <a:lnTo>
                  <a:pt x="4257983" y="0"/>
                </a:lnTo>
                <a:lnTo>
                  <a:pt x="4257983" y="5449607"/>
                </a:lnTo>
                <a:lnTo>
                  <a:pt x="3272924" y="6434666"/>
                </a:lnTo>
                <a:lnTo>
                  <a:pt x="0" y="643466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任意多边形: 形状 13"/>
          <p:cNvSpPr/>
          <p:nvPr>
            <p:custDataLst>
              <p:tags r:id="rId4"/>
            </p:custDataLst>
          </p:nvPr>
        </p:nvSpPr>
        <p:spPr>
          <a:xfrm rot="5400000">
            <a:off x="4092972" y="5450112"/>
            <a:ext cx="985151" cy="985151"/>
          </a:xfrm>
          <a:custGeom>
            <a:avLst/>
            <a:gdLst>
              <a:gd name="connsiteX0" fmla="*/ 0 w 1970124"/>
              <a:gd name="connsiteY0" fmla="*/ 0 h 1970123"/>
              <a:gd name="connsiteX1" fmla="*/ 1970124 w 1970124"/>
              <a:gd name="connsiteY1" fmla="*/ 1970123 h 1970123"/>
              <a:gd name="connsiteX2" fmla="*/ 0 w 1970124"/>
              <a:gd name="connsiteY2" fmla="*/ 1970123 h 197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0124" h="1970123">
                <a:moveTo>
                  <a:pt x="0" y="0"/>
                </a:moveTo>
                <a:lnTo>
                  <a:pt x="1970124" y="1970123"/>
                </a:lnTo>
                <a:lnTo>
                  <a:pt x="0" y="1970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50800" dir="5400000" sx="96000" sy="96000" algn="ctr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3649947" y="-1"/>
            <a:ext cx="1890949" cy="295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193269" y="5060609"/>
            <a:ext cx="779005" cy="77900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343650" y="1463655"/>
            <a:ext cx="4933950" cy="185928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 lnSpcReduction="10000"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b="1" spc="38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年度超展开</a:t>
            </a:r>
            <a:br>
              <a:rPr lang="zh-CN" altLang="en-US" sz="5400" b="1" spc="38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400" b="1" spc="38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获奖</a:t>
            </a:r>
            <a:endParaRPr lang="zh-CN" altLang="en-US" sz="5400" b="1" spc="38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6343650" y="3626517"/>
            <a:ext cx="4933950" cy="176782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600" spc="2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吹响吧！上低音号</a:t>
            </a:r>
            <a:endParaRPr lang="zh-CN" altLang="en-US" sz="3600" spc="2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600" spc="2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第三季</a:t>
            </a:r>
            <a:endParaRPr lang="zh-CN" altLang="en-US" sz="3600" spc="2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0" y="103584"/>
            <a:ext cx="11914759" cy="66508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6249" y="452674"/>
            <a:ext cx="3956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最佳男角色奖</a:t>
            </a:r>
            <a:endParaRPr 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>
            <p:custDataLst>
              <p:tags r:id="rId1"/>
            </p:custDataLst>
          </p:nvPr>
        </p:nvSpPr>
        <p:spPr>
          <a:xfrm>
            <a:off x="0" y="-5715"/>
            <a:ext cx="7924863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80" h="10800">
                <a:moveTo>
                  <a:pt x="0" y="0"/>
                </a:moveTo>
                <a:lnTo>
                  <a:pt x="12428" y="0"/>
                </a:lnTo>
                <a:lnTo>
                  <a:pt x="12430" y="10"/>
                </a:lnTo>
                <a:cubicBezTo>
                  <a:pt x="12459" y="317"/>
                  <a:pt x="12476" y="630"/>
                  <a:pt x="12480" y="947"/>
                </a:cubicBezTo>
                <a:lnTo>
                  <a:pt x="12480" y="1004"/>
                </a:lnTo>
                <a:lnTo>
                  <a:pt x="12480" y="1204"/>
                </a:lnTo>
                <a:lnTo>
                  <a:pt x="12479" y="1305"/>
                </a:lnTo>
                <a:cubicBezTo>
                  <a:pt x="12443" y="3423"/>
                  <a:pt x="11851" y="5707"/>
                  <a:pt x="10682" y="7776"/>
                </a:cubicBezTo>
                <a:cubicBezTo>
                  <a:pt x="10012" y="8964"/>
                  <a:pt x="9216" y="9967"/>
                  <a:pt x="8351" y="10764"/>
                </a:cubicBezTo>
                <a:lnTo>
                  <a:pt x="8312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5000" b="5000"/>
          <a:stretch>
            <a:fillRect/>
          </a:stretch>
        </p:blipFill>
        <p:spPr>
          <a:xfrm>
            <a:off x="0" y="-55"/>
            <a:ext cx="7620051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000" h="10800">
                <a:moveTo>
                  <a:pt x="0" y="0"/>
                </a:moveTo>
                <a:lnTo>
                  <a:pt x="11950" y="0"/>
                </a:lnTo>
                <a:lnTo>
                  <a:pt x="11952" y="10"/>
                </a:lnTo>
                <a:cubicBezTo>
                  <a:pt x="11980" y="305"/>
                  <a:pt x="11996" y="605"/>
                  <a:pt x="12000" y="910"/>
                </a:cubicBezTo>
                <a:lnTo>
                  <a:pt x="12000" y="963"/>
                </a:lnTo>
                <a:lnTo>
                  <a:pt x="12000" y="1158"/>
                </a:lnTo>
                <a:lnTo>
                  <a:pt x="11999" y="1254"/>
                </a:lnTo>
                <a:cubicBezTo>
                  <a:pt x="11964" y="3290"/>
                  <a:pt x="11395" y="5485"/>
                  <a:pt x="10271" y="7474"/>
                </a:cubicBezTo>
                <a:cubicBezTo>
                  <a:pt x="9493" y="8852"/>
                  <a:pt x="8539" y="9972"/>
                  <a:pt x="7504" y="10796"/>
                </a:cubicBezTo>
                <a:lnTo>
                  <a:pt x="74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8077264" y="3176311"/>
            <a:ext cx="3657600" cy="12674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700" spc="19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温水和彦</a:t>
            </a:r>
            <a:endParaRPr lang="zh-CN" altLang="en-US" sz="2700" spc="19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700" spc="19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败犬女主太多了！</a:t>
            </a:r>
            <a:endParaRPr lang="zh-CN" altLang="en-US" sz="2700" spc="19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5"/>
            </p:custDataLst>
          </p:nvPr>
        </p:nvSpPr>
        <p:spPr>
          <a:xfrm>
            <a:off x="8077264" y="4596152"/>
            <a:ext cx="3657600" cy="134749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700" spc="20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年度最佳男角色</a:t>
            </a:r>
            <a:br>
              <a:rPr lang="zh-CN" altLang="en-US" sz="2700" spc="20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2700" spc="20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获奖</a:t>
            </a:r>
            <a:endParaRPr lang="zh-CN" altLang="en-US" sz="2700" spc="20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0" y="103584"/>
            <a:ext cx="11914759" cy="66508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6249" y="452674"/>
            <a:ext cx="3956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最佳女角色奖</a:t>
            </a:r>
            <a:endParaRPr 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>
            <p:custDataLst>
              <p:tags r:id="rId1"/>
            </p:custDataLst>
          </p:nvPr>
        </p:nvCxnSpPr>
        <p:spPr>
          <a:xfrm>
            <a:off x="-8925" y="6045147"/>
            <a:ext cx="40640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-8925" y="6285047"/>
            <a:ext cx="40640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-8925" y="5805247"/>
            <a:ext cx="40640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186815" y="3249295"/>
            <a:ext cx="4279900" cy="1273175"/>
          </a:xfrm>
          <a:prstGeom prst="rect">
            <a:avLst/>
          </a:prstGeom>
          <a:noFill/>
          <a:ln>
            <a:noFill/>
          </a:ln>
        </p:spPr>
        <p:txBody>
          <a:bodyPr wrap="square" lIns="90170" tIns="46990" rIns="90170" bIns="46990" anchor="t" anchorCtr="0">
            <a:normAutofit/>
          </a:bodyPr>
          <a:lstStyle>
            <a:defPPr>
              <a:defRPr lang="zh-CN"/>
            </a:defPPr>
            <a:lvl1pPr>
              <a:buSzPct val="25000"/>
              <a:defRPr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90204" pitchFamily="34" charset="0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en-US" sz="1600" spc="150" dirty="0" err="1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lt"/>
              </a:rPr>
              <a:t>究竟花落谁家</a:t>
            </a:r>
            <a:r>
              <a:rPr lang="en-US" altLang="zh-CN" sz="1600" spc="150" dirty="0" err="1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lt"/>
              </a:rPr>
              <a:t>？</a:t>
            </a:r>
            <a:endParaRPr lang="en-US" altLang="zh-CN" sz="1600" spc="150" dirty="0" err="1">
              <a:solidFill>
                <a:schemeClr val="tx1"/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pic>
        <p:nvPicPr>
          <p:cNvPr id="5" name="图片 4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-60668" b="-60668"/>
          <a:stretch>
            <a:fillRect/>
          </a:stretch>
        </p:blipFill>
        <p:spPr>
          <a:xfrm>
            <a:off x="6661785" y="0"/>
            <a:ext cx="5554980" cy="68580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</p:pic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1186815" y="2275205"/>
            <a:ext cx="4279900" cy="902335"/>
          </a:xfrm>
          <a:prstGeom prst="rect">
            <a:avLst/>
          </a:prstGeom>
        </p:spPr>
        <p:txBody>
          <a:bodyPr wrap="square" lIns="90170" tIns="46990" rIns="90170" bIns="46990">
            <a:normAutofit lnSpcReduction="1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000" b="1" spc="340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rPr>
              <a:t>败犬奖</a:t>
            </a:r>
            <a:endParaRPr lang="zh-CN" altLang="en-US" sz="5000" b="1" spc="340" dirty="0">
              <a:solidFill>
                <a:schemeClr val="accent1"/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9986645" y="879475"/>
            <a:ext cx="1341755" cy="5295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思源黑体 CN Regular" panose="020B0500000000000000" charset="-122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"/>
            </p:custDataLst>
          </p:nvPr>
        </p:nvCxnSpPr>
        <p:spPr>
          <a:xfrm flipH="1">
            <a:off x="1254760" y="1402715"/>
            <a:ext cx="4699000" cy="0"/>
          </a:xfrm>
          <a:prstGeom prst="line">
            <a:avLst/>
          </a:prstGeom>
          <a:ln w="12700">
            <a:solidFill>
              <a:schemeClr val="accent1">
                <a:alpha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"/>
            </p:custDataLst>
          </p:nvPr>
        </p:nvCxnSpPr>
        <p:spPr>
          <a:xfrm flipH="1">
            <a:off x="913765" y="1403350"/>
            <a:ext cx="1029335" cy="0"/>
          </a:xfrm>
          <a:prstGeom prst="line">
            <a:avLst/>
          </a:prstGeom>
          <a:ln w="38100">
            <a:solidFill>
              <a:schemeClr val="accent1">
                <a:alpha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4"/>
            </p:custDataLst>
          </p:nvPr>
        </p:nvCxnSpPr>
        <p:spPr>
          <a:xfrm flipH="1">
            <a:off x="913765" y="6174740"/>
            <a:ext cx="4261485" cy="0"/>
          </a:xfrm>
          <a:prstGeom prst="line">
            <a:avLst/>
          </a:prstGeom>
          <a:ln w="12700">
            <a:solidFill>
              <a:schemeClr val="accent1">
                <a:alpha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1271905" y="1917065"/>
            <a:ext cx="4323715" cy="105029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000" spc="12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年度最佳女角色</a:t>
            </a:r>
            <a:br>
              <a:rPr lang="zh-CN" altLang="en-US" sz="2000" spc="12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</a:br>
            <a:r>
              <a:rPr lang="zh-CN" altLang="en-US" sz="2000" spc="12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获奖</a:t>
            </a:r>
            <a:endParaRPr lang="zh-CN" altLang="en-US" sz="2000" spc="120" dirty="0"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1271905" y="4058920"/>
            <a:ext cx="2685415" cy="1529715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393700" lvl="0" indent="-3937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5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八奈见杏菜</a:t>
            </a:r>
            <a:endParaRPr lang="zh-CN" altLang="en-US" sz="2000" spc="150" dirty="0"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 marL="3937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3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败犬女主太多了！</a:t>
            </a:r>
            <a:endParaRPr lang="zh-CN" altLang="en-US" sz="2000" spc="130" dirty="0"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pic>
        <p:nvPicPr>
          <p:cNvPr id="14" name="图片 13" descr="78341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13418" b="13418"/>
          <a:stretch>
            <a:fillRect/>
          </a:stretch>
        </p:blipFill>
        <p:spPr>
          <a:xfrm>
            <a:off x="5506720" y="3332480"/>
            <a:ext cx="5070475" cy="2852420"/>
          </a:xfrm>
          <a:prstGeom prst="rect">
            <a:avLst/>
          </a:prstGeom>
        </p:spPr>
      </p:pic>
      <p:pic>
        <p:nvPicPr>
          <p:cNvPr id="15" name="图片 14" descr="7834137"/>
          <p:cNvPicPr/>
          <p:nvPr>
            <p:custDataLst>
              <p:tags r:id="rId9"/>
            </p:custDataLst>
          </p:nvPr>
        </p:nvPicPr>
        <p:blipFill>
          <a:blip r:embed="rId10"/>
          <a:srcRect l="22454" r="22454"/>
          <a:stretch>
            <a:fillRect/>
          </a:stretch>
        </p:blipFill>
        <p:spPr>
          <a:xfrm>
            <a:off x="6332855" y="879475"/>
            <a:ext cx="4244340" cy="2387600"/>
          </a:xfrm>
          <a:prstGeom prst="rect">
            <a:avLst/>
          </a:prstGeom>
        </p:spPr>
      </p:pic>
      <p:pic>
        <p:nvPicPr>
          <p:cNvPr id="12" name="love 2000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4168" y="6145213"/>
            <a:ext cx="609600" cy="6096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09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6249" y="452674"/>
            <a:ext cx="39563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坠机奖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牢大</a:t>
            </a:r>
            <a:endParaRPr lang="zh-CN" altLang="en-US" sz="4800" b="1" strike="sngStrike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57" y="2128691"/>
            <a:ext cx="1375886" cy="31871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6216" r="6216"/>
          <a:stretch>
            <a:fillRect/>
          </a:stretch>
        </p:blipFill>
        <p:spPr>
          <a:xfrm>
            <a:off x="5014246" y="404645"/>
            <a:ext cx="7177753" cy="5774144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4801203" y="5360649"/>
            <a:ext cx="818183" cy="818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图形 4"/>
          <p:cNvSpPr/>
          <p:nvPr>
            <p:custDataLst>
              <p:tags r:id="rId4"/>
            </p:custDataLst>
          </p:nvPr>
        </p:nvSpPr>
        <p:spPr>
          <a:xfrm>
            <a:off x="4571834" y="5635172"/>
            <a:ext cx="884828" cy="818183"/>
          </a:xfrm>
          <a:custGeom>
            <a:avLst/>
            <a:gdLst>
              <a:gd name="connsiteX0" fmla="*/ 6016935 w 6623480"/>
              <a:gd name="connsiteY0" fmla="*/ 4670403 h 4670403"/>
              <a:gd name="connsiteX1" fmla="*/ 6016935 w 6623480"/>
              <a:gd name="connsiteY1" fmla="*/ 0 h 4670403"/>
              <a:gd name="connsiteX2" fmla="*/ 0 w 6623480"/>
              <a:gd name="connsiteY2" fmla="*/ 0 h 4670403"/>
              <a:gd name="connsiteX3" fmla="*/ 0 w 6623480"/>
              <a:gd name="connsiteY3" fmla="*/ 4233690 h 4670403"/>
              <a:gd name="connsiteX4" fmla="*/ 6623480 w 6623480"/>
              <a:gd name="connsiteY4" fmla="*/ 4233690 h 467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480" h="4670403">
                <a:moveTo>
                  <a:pt x="6016935" y="4670403"/>
                </a:moveTo>
                <a:lnTo>
                  <a:pt x="6016935" y="0"/>
                </a:lnTo>
                <a:lnTo>
                  <a:pt x="0" y="0"/>
                </a:lnTo>
                <a:lnTo>
                  <a:pt x="0" y="4233690"/>
                </a:lnTo>
                <a:lnTo>
                  <a:pt x="6623480" y="4233690"/>
                </a:lnTo>
              </a:path>
            </a:pathLst>
          </a:custGeom>
          <a:noFill/>
          <a:ln w="121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762006" y="1134763"/>
            <a:ext cx="3200425" cy="428372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400" spc="2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年度 超展开 坠机</a:t>
            </a:r>
            <a:br>
              <a:rPr lang="zh-CN" altLang="en-US" sz="3400" spc="2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3400" spc="2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获奖</a:t>
            </a:r>
            <a:endParaRPr lang="zh-CN" altLang="en-US" sz="3400" spc="2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400" spc="2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吹响吧！上低音号</a:t>
            </a:r>
            <a:endParaRPr lang="zh-CN" altLang="en-US" sz="3400" spc="2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400" spc="2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第三季</a:t>
            </a:r>
            <a:endParaRPr lang="zh-CN" altLang="en-US" sz="3400" spc="2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3"/>
          <p:cNvSpPr/>
          <p:nvPr>
            <p:custDataLst>
              <p:tags r:id="rId6"/>
            </p:custDataLst>
          </p:nvPr>
        </p:nvSpPr>
        <p:spPr>
          <a:xfrm>
            <a:off x="0" y="1523985"/>
            <a:ext cx="152401" cy="3810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0" y="103584"/>
            <a:ext cx="11914759" cy="66508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6249" y="452674"/>
            <a:ext cx="3956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神人奖</a:t>
            </a:r>
            <a:endParaRPr 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742" y="651965"/>
            <a:ext cx="4069013" cy="584091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>
                <a:latin typeface="Bahnschrift" panose="020B0502040204020203" pitchFamily="34" charset="0"/>
                <a:ea typeface="微软雅黑" panose="020B0503020204020204" pitchFamily="34" charset="-122"/>
              </a:rPr>
              <a:t>年度神人</a:t>
            </a:r>
            <a:br>
              <a:rPr lang="en-US" altLang="zh-CN" sz="2400" b="1" dirty="0">
                <a:latin typeface="Bahnschrift" panose="020B0502040204020203" pitchFamily="34" charset="0"/>
                <a:ea typeface="微软雅黑" panose="020B0503020204020204" pitchFamily="34" charset="-122"/>
              </a:rPr>
            </a:br>
            <a:r>
              <a:rPr lang="zh-CN" altLang="en-US" sz="2400" b="1" dirty="0">
                <a:latin typeface="Bahnschrift" panose="020B0502040204020203" pitchFamily="34" charset="0"/>
                <a:ea typeface="微软雅黑" panose="020B0503020204020204" pitchFamily="34" charset="-122"/>
              </a:rPr>
              <a:t>最终提名</a:t>
            </a:r>
            <a:endParaRPr lang="en-US" b="1" dirty="0"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4003912" y="199907"/>
            <a:ext cx="4184176" cy="168348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zh-CN" altLang="en-US" sz="2800" b="1" dirty="0">
                <a:latin typeface="Bahnschrift" panose="020B0502040204020203" pitchFamily="34" charset="0"/>
                <a:ea typeface="微软雅黑" panose="020B0503020204020204" pitchFamily="34" charset="-122"/>
              </a:rPr>
              <a:t>迷宫饭 </a:t>
            </a:r>
            <a:r>
              <a:rPr lang="en-US" altLang="zh-CN" b="1" dirty="0">
                <a:latin typeface="Bahnschrift" panose="020B0502040204020203" pitchFamily="34" charset="0"/>
                <a:ea typeface="微软雅黑" panose="020B0503020204020204" pitchFamily="34" charset="-122"/>
              </a:rPr>
              <a:t>VS </a:t>
            </a:r>
            <a:r>
              <a:rPr lang="zh-CN" altLang="en-US" sz="2800" b="1" dirty="0">
                <a:latin typeface="Bahnschrift" panose="020B0502040204020203" pitchFamily="34" charset="0"/>
                <a:ea typeface="微软雅黑" panose="020B0503020204020204" pitchFamily="34" charset="-122"/>
              </a:rPr>
              <a:t>人渣的本愿</a:t>
            </a:r>
            <a:endParaRPr lang="en-US" altLang="zh-CN" b="1" dirty="0"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" y="2048609"/>
            <a:ext cx="5224059" cy="3707801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9562" y="609480"/>
            <a:ext cx="10972876" cy="91299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5200" b="1" spc="36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人渣的本愿</a:t>
            </a:r>
            <a:endParaRPr lang="zh-CN" altLang="en-US" sz="5200" b="1" spc="36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24129" b="24129"/>
          <a:stretch>
            <a:fillRect/>
          </a:stretch>
        </p:blipFill>
        <p:spPr>
          <a:xfrm>
            <a:off x="609557" y="1676413"/>
            <a:ext cx="5791238" cy="42672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20" h="6720">
                <a:moveTo>
                  <a:pt x="0" y="0"/>
                </a:moveTo>
                <a:lnTo>
                  <a:pt x="9120" y="0"/>
                </a:lnTo>
                <a:lnTo>
                  <a:pt x="912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6705605" y="1676413"/>
            <a:ext cx="4876838" cy="182881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400" spc="2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做的很好，下次别做了</a:t>
            </a:r>
            <a:endParaRPr lang="zh-CN" altLang="en-US" sz="3400" spc="2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6"/>
            </p:custDataLst>
          </p:nvPr>
        </p:nvSpPr>
        <p:spPr>
          <a:xfrm>
            <a:off x="6705605" y="3810031"/>
            <a:ext cx="4876838" cy="213361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400" spc="2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年度神人</a:t>
            </a:r>
            <a:br>
              <a:rPr lang="zh-CN" altLang="en-US" sz="3400" spc="2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3400" spc="2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获奖</a:t>
            </a:r>
            <a:endParaRPr lang="zh-CN" altLang="en-US" sz="3400" spc="28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0" y="103584"/>
            <a:ext cx="11914759" cy="66508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6249" y="452674"/>
            <a:ext cx="3956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最佳动画奖</a:t>
            </a:r>
            <a:endParaRPr 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/>
          <p:cNvSpPr/>
          <p:nvPr>
            <p:custDataLst>
              <p:tags r:id="rId1"/>
            </p:custDataLst>
          </p:nvPr>
        </p:nvSpPr>
        <p:spPr>
          <a:xfrm>
            <a:off x="196498" y="0"/>
            <a:ext cx="6551452" cy="6571055"/>
          </a:xfrm>
          <a:custGeom>
            <a:avLst/>
            <a:gdLst>
              <a:gd name="connsiteX0" fmla="*/ 4895765 w 4976213"/>
              <a:gd name="connsiteY0" fmla="*/ 3592831 h 4991102"/>
              <a:gd name="connsiteX1" fmla="*/ 4976213 w 4976213"/>
              <a:gd name="connsiteY1" fmla="*/ 3592831 h 4991102"/>
              <a:gd name="connsiteX2" fmla="*/ 4976213 w 4976213"/>
              <a:gd name="connsiteY2" fmla="*/ 3603611 h 4991102"/>
              <a:gd name="connsiteX3" fmla="*/ 4450684 w 4976213"/>
              <a:gd name="connsiteY3" fmla="*/ 4513752 h 4991102"/>
              <a:gd name="connsiteX4" fmla="*/ 3624500 w 4976213"/>
              <a:gd name="connsiteY4" fmla="*/ 4991102 h 4991102"/>
              <a:gd name="connsiteX5" fmla="*/ 2890238 w 4976213"/>
              <a:gd name="connsiteY5" fmla="*/ 4991102 h 4991102"/>
              <a:gd name="connsiteX6" fmla="*/ 2890238 w 4976213"/>
              <a:gd name="connsiteY6" fmla="*/ 4916304 h 4991102"/>
              <a:gd name="connsiteX7" fmla="*/ 3580980 w 4976213"/>
              <a:gd name="connsiteY7" fmla="*/ 4916304 h 4991102"/>
              <a:gd name="connsiteX8" fmla="*/ 4407164 w 4976213"/>
              <a:gd name="connsiteY8" fmla="*/ 4438953 h 4991102"/>
              <a:gd name="connsiteX9" fmla="*/ 457510 w 4976213"/>
              <a:gd name="connsiteY9" fmla="*/ 1447801 h 4991102"/>
              <a:gd name="connsiteX10" fmla="*/ 543988 w 4976213"/>
              <a:gd name="connsiteY10" fmla="*/ 1447801 h 4991102"/>
              <a:gd name="connsiteX11" fmla="*/ 214366 w 4976213"/>
              <a:gd name="connsiteY11" fmla="*/ 2018881 h 4991102"/>
              <a:gd name="connsiteX12" fmla="*/ 214366 w 4976213"/>
              <a:gd name="connsiteY12" fmla="*/ 2972902 h 4991102"/>
              <a:gd name="connsiteX13" fmla="*/ 488745 w 4976213"/>
              <a:gd name="connsiteY13" fmla="*/ 3448051 h 4991102"/>
              <a:gd name="connsiteX14" fmla="*/ 402759 w 4976213"/>
              <a:gd name="connsiteY14" fmla="*/ 3448051 h 4991102"/>
              <a:gd name="connsiteX15" fmla="*/ 128008 w 4976213"/>
              <a:gd name="connsiteY15" fmla="*/ 2972222 h 4991102"/>
              <a:gd name="connsiteX16" fmla="*/ 128008 w 4976213"/>
              <a:gd name="connsiteY16" fmla="*/ 2018201 h 4991102"/>
              <a:gd name="connsiteX17" fmla="*/ 2404463 w 4976213"/>
              <a:gd name="connsiteY17" fmla="*/ 0 h 4991102"/>
              <a:gd name="connsiteX18" fmla="*/ 3623820 w 4976213"/>
              <a:gd name="connsiteY18" fmla="*/ 0 h 4991102"/>
              <a:gd name="connsiteX19" fmla="*/ 4450684 w 4976213"/>
              <a:gd name="connsiteY19" fmla="*/ 477350 h 4991102"/>
              <a:gd name="connsiteX20" fmla="*/ 4965626 w 4976213"/>
              <a:gd name="connsiteY20" fmla="*/ 1369445 h 4991102"/>
              <a:gd name="connsiteX21" fmla="*/ 4878899 w 4976213"/>
              <a:gd name="connsiteY21" fmla="*/ 1369445 h 4991102"/>
              <a:gd name="connsiteX22" fmla="*/ 4407164 w 4976213"/>
              <a:gd name="connsiteY22" fmla="*/ 552149 h 4991102"/>
              <a:gd name="connsiteX23" fmla="*/ 3580980 w 4976213"/>
              <a:gd name="connsiteY23" fmla="*/ 74799 h 4991102"/>
              <a:gd name="connsiteX24" fmla="*/ 2404463 w 4976213"/>
              <a:gd name="connsiteY24" fmla="*/ 74799 h 499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76213" h="4991102">
                <a:moveTo>
                  <a:pt x="4895765" y="3592831"/>
                </a:moveTo>
                <a:lnTo>
                  <a:pt x="4976213" y="3592831"/>
                </a:lnTo>
                <a:lnTo>
                  <a:pt x="4976213" y="3603611"/>
                </a:lnTo>
                <a:lnTo>
                  <a:pt x="4450684" y="4513752"/>
                </a:lnTo>
                <a:cubicBezTo>
                  <a:pt x="4280007" y="4809546"/>
                  <a:pt x="3965172" y="4991102"/>
                  <a:pt x="3624500" y="4991102"/>
                </a:cubicBezTo>
                <a:lnTo>
                  <a:pt x="2890238" y="4991102"/>
                </a:lnTo>
                <a:lnTo>
                  <a:pt x="2890238" y="4916304"/>
                </a:lnTo>
                <a:lnTo>
                  <a:pt x="3580980" y="4916304"/>
                </a:lnTo>
                <a:cubicBezTo>
                  <a:pt x="3921654" y="4916304"/>
                  <a:pt x="4236488" y="4734748"/>
                  <a:pt x="4407164" y="4438953"/>
                </a:cubicBezTo>
                <a:close/>
                <a:moveTo>
                  <a:pt x="457510" y="1447801"/>
                </a:moveTo>
                <a:lnTo>
                  <a:pt x="543988" y="1447801"/>
                </a:lnTo>
                <a:lnTo>
                  <a:pt x="214366" y="2018881"/>
                </a:lnTo>
                <a:cubicBezTo>
                  <a:pt x="43689" y="2313995"/>
                  <a:pt x="43689" y="2677787"/>
                  <a:pt x="214366" y="2972902"/>
                </a:cubicBezTo>
                <a:lnTo>
                  <a:pt x="488745" y="3448051"/>
                </a:lnTo>
                <a:lnTo>
                  <a:pt x="402759" y="3448051"/>
                </a:lnTo>
                <a:lnTo>
                  <a:pt x="128008" y="2972222"/>
                </a:lnTo>
                <a:cubicBezTo>
                  <a:pt x="-42669" y="2677108"/>
                  <a:pt x="-42669" y="2313315"/>
                  <a:pt x="128008" y="2018201"/>
                </a:cubicBezTo>
                <a:close/>
                <a:moveTo>
                  <a:pt x="2404463" y="0"/>
                </a:moveTo>
                <a:lnTo>
                  <a:pt x="3623820" y="0"/>
                </a:lnTo>
                <a:cubicBezTo>
                  <a:pt x="3965172" y="0"/>
                  <a:pt x="4280007" y="181557"/>
                  <a:pt x="4450684" y="477350"/>
                </a:cubicBezTo>
                <a:lnTo>
                  <a:pt x="4965626" y="1369445"/>
                </a:lnTo>
                <a:lnTo>
                  <a:pt x="4878899" y="1369445"/>
                </a:lnTo>
                <a:lnTo>
                  <a:pt x="4407164" y="552149"/>
                </a:lnTo>
                <a:cubicBezTo>
                  <a:pt x="4236488" y="256355"/>
                  <a:pt x="3921654" y="74799"/>
                  <a:pt x="3580980" y="74799"/>
                </a:cubicBezTo>
                <a:lnTo>
                  <a:pt x="2404463" y="747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 w="933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707784" y="5062702"/>
            <a:ext cx="414502" cy="414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3"/>
            </p:custDataLst>
          </p:nvPr>
        </p:nvSpPr>
        <p:spPr>
          <a:xfrm>
            <a:off x="4356735" y="6210300"/>
            <a:ext cx="647700" cy="647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>
            <p:custDataLst>
              <p:tags r:id="rId4"/>
            </p:custDataLst>
          </p:nvPr>
        </p:nvSpPr>
        <p:spPr>
          <a:xfrm>
            <a:off x="6800408" y="1220273"/>
            <a:ext cx="414502" cy="414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rcRect t="4367" b="4367"/>
          <a:stretch>
            <a:fillRect/>
          </a:stretch>
        </p:blipFill>
        <p:spPr bwMode="auto">
          <a:xfrm>
            <a:off x="730680" y="483389"/>
            <a:ext cx="6140655" cy="5604278"/>
          </a:xfrm>
          <a:custGeom>
            <a:avLst/>
            <a:gdLst>
              <a:gd name="connsiteX0" fmla="*/ 2070873 w 6140655"/>
              <a:gd name="connsiteY0" fmla="*/ 0 h 5604278"/>
              <a:gd name="connsiteX1" fmla="*/ 4069020 w 6140655"/>
              <a:gd name="connsiteY1" fmla="*/ 0 h 5604278"/>
              <a:gd name="connsiteX2" fmla="*/ 4997467 w 6140655"/>
              <a:gd name="connsiteY2" fmla="*/ 535995 h 5604278"/>
              <a:gd name="connsiteX3" fmla="*/ 5996922 w 6140655"/>
              <a:gd name="connsiteY3" fmla="*/ 2266144 h 5604278"/>
              <a:gd name="connsiteX4" fmla="*/ 5996922 w 6140655"/>
              <a:gd name="connsiteY4" fmla="*/ 3337371 h 5604278"/>
              <a:gd name="connsiteX5" fmla="*/ 4997467 w 6140655"/>
              <a:gd name="connsiteY5" fmla="*/ 5068284 h 5604278"/>
              <a:gd name="connsiteX6" fmla="*/ 4069783 w 6140655"/>
              <a:gd name="connsiteY6" fmla="*/ 5604278 h 5604278"/>
              <a:gd name="connsiteX7" fmla="*/ 2070873 w 6140655"/>
              <a:gd name="connsiteY7" fmla="*/ 5604278 h 5604278"/>
              <a:gd name="connsiteX8" fmla="*/ 1143189 w 6140655"/>
              <a:gd name="connsiteY8" fmla="*/ 5068284 h 5604278"/>
              <a:gd name="connsiteX9" fmla="*/ 143734 w 6140655"/>
              <a:gd name="connsiteY9" fmla="*/ 3337371 h 5604278"/>
              <a:gd name="connsiteX10" fmla="*/ 143734 w 6140655"/>
              <a:gd name="connsiteY10" fmla="*/ 2266144 h 5604278"/>
              <a:gd name="connsiteX11" fmla="*/ 1143189 w 6140655"/>
              <a:gd name="connsiteY11" fmla="*/ 535995 h 5604278"/>
              <a:gd name="connsiteX12" fmla="*/ 2070873 w 6140655"/>
              <a:gd name="connsiteY12" fmla="*/ 0 h 560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0655" h="5604278">
                <a:moveTo>
                  <a:pt x="2070873" y="0"/>
                </a:moveTo>
                <a:lnTo>
                  <a:pt x="4069020" y="0"/>
                </a:lnTo>
                <a:cubicBezTo>
                  <a:pt x="4452309" y="0"/>
                  <a:pt x="4805823" y="203862"/>
                  <a:pt x="4997467" y="535995"/>
                </a:cubicBezTo>
                <a:lnTo>
                  <a:pt x="5996922" y="2266144"/>
                </a:lnTo>
                <a:cubicBezTo>
                  <a:pt x="6188567" y="2597514"/>
                  <a:pt x="6188567" y="3006001"/>
                  <a:pt x="5996922" y="3337371"/>
                </a:cubicBezTo>
                <a:lnTo>
                  <a:pt x="4997467" y="5068284"/>
                </a:lnTo>
                <a:cubicBezTo>
                  <a:pt x="4805823" y="5400417"/>
                  <a:pt x="4452309" y="5604278"/>
                  <a:pt x="4069783" y="5604278"/>
                </a:cubicBezTo>
                <a:lnTo>
                  <a:pt x="2070873" y="5604278"/>
                </a:lnTo>
                <a:cubicBezTo>
                  <a:pt x="1688347" y="5604278"/>
                  <a:pt x="1334834" y="5399653"/>
                  <a:pt x="1143189" y="5068284"/>
                </a:cubicBezTo>
                <a:lnTo>
                  <a:pt x="143734" y="3337371"/>
                </a:lnTo>
                <a:cubicBezTo>
                  <a:pt x="-47911" y="3006001"/>
                  <a:pt x="-47911" y="2597514"/>
                  <a:pt x="143734" y="2266144"/>
                </a:cubicBezTo>
                <a:lnTo>
                  <a:pt x="1143189" y="535995"/>
                </a:lnTo>
                <a:cubicBezTo>
                  <a:pt x="1334834" y="203862"/>
                  <a:pt x="1688347" y="0"/>
                  <a:pt x="207087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>
            <p:custDataLst>
              <p:tags r:id="rId7"/>
            </p:custDataLst>
          </p:nvPr>
        </p:nvSpPr>
        <p:spPr>
          <a:xfrm>
            <a:off x="915035" y="94024"/>
            <a:ext cx="1270000" cy="127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8020050" y="1499870"/>
            <a:ext cx="3257550" cy="14198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3000" spc="2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年度败犬角色</a:t>
            </a:r>
            <a:br>
              <a:rPr lang="zh-CN" altLang="en-US" sz="3000" spc="2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3000" spc="2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获奖</a:t>
            </a:r>
            <a:endParaRPr lang="zh-CN" altLang="en-US" sz="3000" spc="2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itle 6"/>
          <p:cNvSpPr txBox="1"/>
          <p:nvPr>
            <p:custDataLst>
              <p:tags r:id="rId9"/>
            </p:custDataLst>
          </p:nvPr>
        </p:nvSpPr>
        <p:spPr>
          <a:xfrm>
            <a:off x="8020050" y="3224530"/>
            <a:ext cx="3257550" cy="21336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82600" lvl="0" indent="-482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3000" spc="2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八奈见杏菜</a:t>
            </a:r>
            <a:endParaRPr lang="zh-CN" altLang="en-US" sz="3000" spc="2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26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败犬女主太多了！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6249" y="452674"/>
            <a:ext cx="3956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百合奖</a:t>
            </a:r>
            <a:endParaRPr 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120850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609605" y="6324651"/>
            <a:ext cx="76200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6"/>
          <p:cNvSpPr txBox="1"/>
          <p:nvPr>
            <p:custDataLst>
              <p:tags r:id="rId3"/>
            </p:custDataLst>
          </p:nvPr>
        </p:nvSpPr>
        <p:spPr>
          <a:xfrm>
            <a:off x="609554" y="609480"/>
            <a:ext cx="2895613" cy="177671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200" spc="14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利兹与青鸟</a:t>
            </a:r>
            <a:endParaRPr lang="zh-CN" altLang="en-US" sz="2200" spc="14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200" spc="14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魔法少女小圆</a:t>
            </a:r>
            <a:endParaRPr lang="zh-CN" altLang="en-US" sz="2200" spc="14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200" spc="14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憧憬成为魔法少女</a:t>
            </a:r>
            <a:endParaRPr lang="zh-CN" altLang="en-US" sz="2200" spc="14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4666" b="4666"/>
          <a:stretch>
            <a:fillRect/>
          </a:stretch>
        </p:blipFill>
        <p:spPr>
          <a:xfrm>
            <a:off x="4724392" y="609485"/>
            <a:ext cx="6858051" cy="34959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0" h="4320">
                <a:moveTo>
                  <a:pt x="0" y="0"/>
                </a:moveTo>
                <a:lnTo>
                  <a:pt x="10800" y="0"/>
                </a:lnTo>
                <a:lnTo>
                  <a:pt x="1080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Title 6"/>
          <p:cNvSpPr txBox="1"/>
          <p:nvPr>
            <p:custDataLst>
              <p:tags r:id="rId6"/>
            </p:custDataLst>
          </p:nvPr>
        </p:nvSpPr>
        <p:spPr>
          <a:xfrm>
            <a:off x="4749754" y="4408202"/>
            <a:ext cx="3200425" cy="13830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2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  <a:endParaRPr lang="en-US" altLang="zh-CN" sz="22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Title 6"/>
          <p:cNvSpPr txBox="1"/>
          <p:nvPr>
            <p:custDataLst>
              <p:tags r:id="rId7"/>
            </p:custDataLst>
          </p:nvPr>
        </p:nvSpPr>
        <p:spPr>
          <a:xfrm>
            <a:off x="8382021" y="4408202"/>
            <a:ext cx="3200425" cy="138304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2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年度百合奖</a:t>
            </a:r>
            <a:br>
              <a:rPr lang="zh-CN" altLang="en-US" sz="22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22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提名</a:t>
            </a:r>
            <a:endParaRPr lang="zh-CN" altLang="en-US" sz="22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091574" y="2590793"/>
            <a:ext cx="3714775" cy="1676413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b="1" spc="32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年度百合</a:t>
            </a:r>
            <a:br>
              <a:rPr lang="zh-CN" altLang="en-US" sz="4800" b="1" spc="32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b="1" spc="32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获奖</a:t>
            </a:r>
            <a:endParaRPr lang="zh-CN" altLang="en-US" sz="4800" b="1" spc="32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5695950" y="1283970"/>
            <a:ext cx="5886450" cy="4290695"/>
            <a:chOff x="8970" y="2022"/>
            <a:chExt cx="9270" cy="6757"/>
          </a:xfrm>
        </p:grpSpPr>
        <p:sp>
          <p:nvSpPr>
            <p:cNvPr id="6" name="PA-矩形 7"/>
            <p:cNvSpPr/>
            <p:nvPr>
              <p:custDataLst>
                <p:tags r:id="rId3"/>
              </p:custDataLst>
            </p:nvPr>
          </p:nvSpPr>
          <p:spPr>
            <a:xfrm>
              <a:off x="8970" y="2961"/>
              <a:ext cx="954" cy="4299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65000" t="-24000" r="-937000" b="-38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PA-矩形 8"/>
            <p:cNvSpPr/>
            <p:nvPr>
              <p:custDataLst>
                <p:tags r:id="rId5"/>
              </p:custDataLst>
            </p:nvPr>
          </p:nvSpPr>
          <p:spPr>
            <a:xfrm>
              <a:off x="10003" y="3541"/>
              <a:ext cx="1375" cy="5238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120000" t="-31000" r="-544000" b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PA-矩形 9"/>
            <p:cNvSpPr/>
            <p:nvPr>
              <p:custDataLst>
                <p:tags r:id="rId6"/>
              </p:custDataLst>
            </p:nvPr>
          </p:nvSpPr>
          <p:spPr>
            <a:xfrm>
              <a:off x="11458" y="2163"/>
              <a:ext cx="1150" cy="1180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270000" t="-21000" r="-544000" b="-469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PA-矩形 10"/>
            <p:cNvSpPr/>
            <p:nvPr>
              <p:custDataLst>
                <p:tags r:id="rId7"/>
              </p:custDataLst>
            </p:nvPr>
          </p:nvSpPr>
          <p:spPr>
            <a:xfrm>
              <a:off x="11458" y="3414"/>
              <a:ext cx="4294" cy="4299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72000" t="-35000" r="-72000" b="-2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PA-矩形 11"/>
            <p:cNvSpPr/>
            <p:nvPr>
              <p:custDataLst>
                <p:tags r:id="rId8"/>
              </p:custDataLst>
            </p:nvPr>
          </p:nvSpPr>
          <p:spPr>
            <a:xfrm>
              <a:off x="11458" y="7785"/>
              <a:ext cx="4294" cy="493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72000" t="-1189000" r="-72000" b="-12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PA-矩形 12"/>
            <p:cNvSpPr/>
            <p:nvPr>
              <p:custDataLst>
                <p:tags r:id="rId9"/>
              </p:custDataLst>
            </p:nvPr>
          </p:nvSpPr>
          <p:spPr>
            <a:xfrm>
              <a:off x="15832" y="2022"/>
              <a:ext cx="1375" cy="4299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544000" t="-2000" r="-120000" b="-6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PA-矩形 13"/>
            <p:cNvSpPr/>
            <p:nvPr>
              <p:custDataLst>
                <p:tags r:id="rId10"/>
              </p:custDataLst>
            </p:nvPr>
          </p:nvSpPr>
          <p:spPr>
            <a:xfrm>
              <a:off x="15832" y="6392"/>
              <a:ext cx="1375" cy="1455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544000" t="-307000" r="-120000" b="-7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PA-矩形 14"/>
            <p:cNvSpPr/>
            <p:nvPr>
              <p:custDataLst>
                <p:tags r:id="rId11"/>
              </p:custDataLst>
            </p:nvPr>
          </p:nvSpPr>
          <p:spPr>
            <a:xfrm>
              <a:off x="17286" y="4479"/>
              <a:ext cx="954" cy="4299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937000" t="-60000" r="-65000" b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AutoShape 3"/>
          <p:cNvSpPr>
            <a:spLocks noChangeAspect="1" noChangeArrowheads="1" noTextEdit="1"/>
          </p:cNvSpPr>
          <p:nvPr>
            <p:custDataLst>
              <p:tags r:id="rId12"/>
            </p:custDataLst>
          </p:nvPr>
        </p:nvSpPr>
        <p:spPr bwMode="auto">
          <a:xfrm>
            <a:off x="619760" y="1689100"/>
            <a:ext cx="801370" cy="73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5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609605" y="1524012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3"/>
          <p:cNvSpPr>
            <a:spLocks noChangeAspect="1" noChangeArrowheads="1" noTextEdit="1"/>
          </p:cNvSpPr>
          <p:nvPr>
            <p:custDataLst>
              <p:tags r:id="rId14"/>
            </p:custDataLst>
          </p:nvPr>
        </p:nvSpPr>
        <p:spPr bwMode="auto">
          <a:xfrm rot="10800000">
            <a:off x="4237990" y="4438650"/>
            <a:ext cx="801370" cy="73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Freeform 5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 rot="10800000">
            <a:off x="4236720" y="4572036"/>
            <a:ext cx="802640" cy="741680"/>
          </a:xfrm>
          <a:custGeom>
            <a:avLst/>
            <a:gdLst>
              <a:gd name="T0" fmla="*/ 87 w 234"/>
              <a:gd name="T1" fmla="*/ 122 h 217"/>
              <a:gd name="T2" fmla="*/ 87 w 234"/>
              <a:gd name="T3" fmla="*/ 217 h 217"/>
              <a:gd name="T4" fmla="*/ 0 w 234"/>
              <a:gd name="T5" fmla="*/ 217 h 217"/>
              <a:gd name="T6" fmla="*/ 0 w 234"/>
              <a:gd name="T7" fmla="*/ 142 h 217"/>
              <a:gd name="T8" fmla="*/ 14 w 234"/>
              <a:gd name="T9" fmla="*/ 55 h 217"/>
              <a:gd name="T10" fmla="*/ 74 w 234"/>
              <a:gd name="T11" fmla="*/ 0 h 217"/>
              <a:gd name="T12" fmla="*/ 94 w 234"/>
              <a:gd name="T13" fmla="*/ 32 h 217"/>
              <a:gd name="T14" fmla="*/ 58 w 234"/>
              <a:gd name="T15" fmla="*/ 63 h 217"/>
              <a:gd name="T16" fmla="*/ 44 w 234"/>
              <a:gd name="T17" fmla="*/ 122 h 217"/>
              <a:gd name="T18" fmla="*/ 87 w 234"/>
              <a:gd name="T19" fmla="*/ 122 h 217"/>
              <a:gd name="T20" fmla="*/ 227 w 234"/>
              <a:gd name="T21" fmla="*/ 122 h 217"/>
              <a:gd name="T22" fmla="*/ 227 w 234"/>
              <a:gd name="T23" fmla="*/ 217 h 217"/>
              <a:gd name="T24" fmla="*/ 140 w 234"/>
              <a:gd name="T25" fmla="*/ 217 h 217"/>
              <a:gd name="T26" fmla="*/ 140 w 234"/>
              <a:gd name="T27" fmla="*/ 142 h 217"/>
              <a:gd name="T28" fmla="*/ 154 w 234"/>
              <a:gd name="T29" fmla="*/ 55 h 217"/>
              <a:gd name="T30" fmla="*/ 214 w 234"/>
              <a:gd name="T31" fmla="*/ 0 h 217"/>
              <a:gd name="T32" fmla="*/ 234 w 234"/>
              <a:gd name="T33" fmla="*/ 32 h 217"/>
              <a:gd name="T34" fmla="*/ 198 w 234"/>
              <a:gd name="T35" fmla="*/ 63 h 217"/>
              <a:gd name="T36" fmla="*/ 185 w 234"/>
              <a:gd name="T37" fmla="*/ 122 h 217"/>
              <a:gd name="T38" fmla="*/ 227 w 234"/>
              <a:gd name="T39" fmla="*/ 122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4" h="217">
                <a:moveTo>
                  <a:pt x="87" y="122"/>
                </a:moveTo>
                <a:cubicBezTo>
                  <a:pt x="87" y="217"/>
                  <a:pt x="87" y="217"/>
                  <a:pt x="87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02"/>
                  <a:pt x="5" y="73"/>
                  <a:pt x="14" y="55"/>
                </a:cubicBezTo>
                <a:cubicBezTo>
                  <a:pt x="27" y="30"/>
                  <a:pt x="47" y="12"/>
                  <a:pt x="74" y="0"/>
                </a:cubicBezTo>
                <a:cubicBezTo>
                  <a:pt x="94" y="32"/>
                  <a:pt x="94" y="32"/>
                  <a:pt x="94" y="32"/>
                </a:cubicBezTo>
                <a:cubicBezTo>
                  <a:pt x="78" y="38"/>
                  <a:pt x="65" y="49"/>
                  <a:pt x="58" y="63"/>
                </a:cubicBezTo>
                <a:cubicBezTo>
                  <a:pt x="50" y="76"/>
                  <a:pt x="45" y="96"/>
                  <a:pt x="44" y="122"/>
                </a:cubicBezTo>
                <a:lnTo>
                  <a:pt x="87" y="122"/>
                </a:lnTo>
                <a:close/>
                <a:moveTo>
                  <a:pt x="227" y="122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40" y="217"/>
                  <a:pt x="140" y="217"/>
                  <a:pt x="140" y="217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02"/>
                  <a:pt x="145" y="73"/>
                  <a:pt x="154" y="55"/>
                </a:cubicBezTo>
                <a:cubicBezTo>
                  <a:pt x="167" y="30"/>
                  <a:pt x="187" y="12"/>
                  <a:pt x="214" y="0"/>
                </a:cubicBezTo>
                <a:cubicBezTo>
                  <a:pt x="234" y="32"/>
                  <a:pt x="234" y="32"/>
                  <a:pt x="234" y="32"/>
                </a:cubicBezTo>
                <a:cubicBezTo>
                  <a:pt x="218" y="38"/>
                  <a:pt x="206" y="49"/>
                  <a:pt x="198" y="63"/>
                </a:cubicBezTo>
                <a:cubicBezTo>
                  <a:pt x="190" y="76"/>
                  <a:pt x="185" y="96"/>
                  <a:pt x="185" y="122"/>
                </a:cubicBezTo>
                <a:lnTo>
                  <a:pt x="227" y="12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12992" y="39461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金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厕纸奖</a:t>
            </a:r>
            <a:endParaRPr 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图形 15"/>
          <p:cNvSpPr/>
          <p:nvPr>
            <p:custDataLst>
              <p:tags r:id="rId1"/>
            </p:custDataLst>
          </p:nvPr>
        </p:nvSpPr>
        <p:spPr>
          <a:xfrm>
            <a:off x="379167" y="1050"/>
            <a:ext cx="1697547" cy="2046009"/>
          </a:xfrm>
          <a:custGeom>
            <a:avLst/>
            <a:gdLst>
              <a:gd name="connsiteX0" fmla="*/ 1330563 w 1330562"/>
              <a:gd name="connsiteY0" fmla="*/ 932145 h 1603691"/>
              <a:gd name="connsiteX1" fmla="*/ 0 w 1330562"/>
              <a:gd name="connsiteY1" fmla="*/ 1603691 h 1603691"/>
              <a:gd name="connsiteX2" fmla="*/ 0 w 1330562"/>
              <a:gd name="connsiteY2" fmla="*/ 0 h 1603691"/>
              <a:gd name="connsiteX3" fmla="*/ 1330563 w 1330562"/>
              <a:gd name="connsiteY3" fmla="*/ 0 h 160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0562" h="1603691">
                <a:moveTo>
                  <a:pt x="1330563" y="932145"/>
                </a:moveTo>
                <a:lnTo>
                  <a:pt x="0" y="1603691"/>
                </a:lnTo>
                <a:lnTo>
                  <a:pt x="0" y="0"/>
                </a:lnTo>
                <a:lnTo>
                  <a:pt x="1330563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path path="circle">
              <a:fillToRect t="100000" r="100000"/>
            </a:path>
          </a:gradFill>
          <a:ln w="12490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80" name="任意多边形: 形状 179"/>
          <p:cNvSpPr/>
          <p:nvPr>
            <p:custDataLst>
              <p:tags r:id="rId2"/>
            </p:custDataLst>
          </p:nvPr>
        </p:nvSpPr>
        <p:spPr>
          <a:xfrm>
            <a:off x="2408051" y="4160410"/>
            <a:ext cx="2238698" cy="2698242"/>
          </a:xfrm>
          <a:custGeom>
            <a:avLst/>
            <a:gdLst>
              <a:gd name="connsiteX0" fmla="*/ 2054420 w 2054420"/>
              <a:gd name="connsiteY0" fmla="*/ 1439255 h 2476137"/>
              <a:gd name="connsiteX1" fmla="*/ 0 w 2054420"/>
              <a:gd name="connsiteY1" fmla="*/ 2476138 h 2476137"/>
              <a:gd name="connsiteX2" fmla="*/ 0 w 2054420"/>
              <a:gd name="connsiteY2" fmla="*/ 0 h 2476137"/>
              <a:gd name="connsiteX3" fmla="*/ 2054420 w 2054420"/>
              <a:gd name="connsiteY3" fmla="*/ 0 h 247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4420" h="2476137">
                <a:moveTo>
                  <a:pt x="2054420" y="1439255"/>
                </a:moveTo>
                <a:lnTo>
                  <a:pt x="0" y="2476138"/>
                </a:lnTo>
                <a:lnTo>
                  <a:pt x="0" y="0"/>
                </a:lnTo>
                <a:lnTo>
                  <a:pt x="205442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9328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pic>
        <p:nvPicPr>
          <p:cNvPr id="176" name="图片 17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7881" b="7881"/>
          <a:stretch>
            <a:fillRect/>
          </a:stretch>
        </p:blipFill>
        <p:spPr>
          <a:xfrm>
            <a:off x="1138346" y="301"/>
            <a:ext cx="5027450" cy="5992896"/>
          </a:xfrm>
          <a:custGeom>
            <a:avLst/>
            <a:gdLst>
              <a:gd name="connsiteX0" fmla="*/ 0 w 4613616"/>
              <a:gd name="connsiteY0" fmla="*/ 0 h 5499592"/>
              <a:gd name="connsiteX1" fmla="*/ 4613616 w 4613616"/>
              <a:gd name="connsiteY1" fmla="*/ 0 h 5499592"/>
              <a:gd name="connsiteX2" fmla="*/ 4613616 w 4613616"/>
              <a:gd name="connsiteY2" fmla="*/ 3193749 h 5499592"/>
              <a:gd name="connsiteX3" fmla="*/ 0 w 4613616"/>
              <a:gd name="connsiteY3" fmla="*/ 5499592 h 549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3616" h="5499592">
                <a:moveTo>
                  <a:pt x="0" y="0"/>
                </a:moveTo>
                <a:lnTo>
                  <a:pt x="4613616" y="0"/>
                </a:lnTo>
                <a:lnTo>
                  <a:pt x="4613616" y="3193749"/>
                </a:lnTo>
                <a:lnTo>
                  <a:pt x="0" y="5499592"/>
                </a:lnTo>
                <a:close/>
              </a:path>
            </a:pathLst>
          </a:custGeom>
        </p:spPr>
      </p:pic>
      <p:sp>
        <p:nvSpPr>
          <p:cNvPr id="174" name="任意多边形: 形状 173"/>
          <p:cNvSpPr/>
          <p:nvPr>
            <p:custDataLst>
              <p:tags r:id="rId5"/>
            </p:custDataLst>
          </p:nvPr>
        </p:nvSpPr>
        <p:spPr>
          <a:xfrm>
            <a:off x="2958770" y="0"/>
            <a:ext cx="4017851" cy="4374104"/>
          </a:xfrm>
          <a:custGeom>
            <a:avLst/>
            <a:gdLst>
              <a:gd name="connsiteX0" fmla="*/ 0 w 3687122"/>
              <a:gd name="connsiteY0" fmla="*/ 0 h 4014050"/>
              <a:gd name="connsiteX1" fmla="*/ 0 w 3687122"/>
              <a:gd name="connsiteY1" fmla="*/ 4014051 h 4014050"/>
              <a:gd name="connsiteX2" fmla="*/ 3687123 w 3687122"/>
              <a:gd name="connsiteY2" fmla="*/ 2149210 h 4014050"/>
              <a:gd name="connsiteX3" fmla="*/ 3687123 w 3687122"/>
              <a:gd name="connsiteY3" fmla="*/ 0 h 40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7122" h="4014050">
                <a:moveTo>
                  <a:pt x="0" y="0"/>
                </a:moveTo>
                <a:lnTo>
                  <a:pt x="0" y="4014051"/>
                </a:lnTo>
                <a:lnTo>
                  <a:pt x="3687123" y="2149210"/>
                </a:lnTo>
                <a:lnTo>
                  <a:pt x="3687123" y="0"/>
                </a:lnTo>
              </a:path>
            </a:pathLst>
          </a:custGeom>
          <a:noFill/>
          <a:ln w="109322" cap="flat">
            <a:solidFill>
              <a:srgbClr val="EFEFEF">
                <a:alpha val="99000"/>
              </a:srgbClr>
            </a:solidFill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8020050" y="1664944"/>
            <a:ext cx="3257550" cy="141984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800" spc="2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年度金厕纸</a:t>
            </a:r>
            <a:br>
              <a:rPr lang="zh-CN" altLang="en-US" sz="2800" spc="2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2800" spc="2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获奖</a:t>
            </a:r>
            <a:endParaRPr lang="zh-CN" altLang="en-US" sz="2800" spc="2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7"/>
            </p:custDataLst>
          </p:nvPr>
        </p:nvSpPr>
        <p:spPr>
          <a:xfrm>
            <a:off x="8020050" y="3388373"/>
            <a:ext cx="3257550" cy="180468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不时轻声地以俄语遮羞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的邻座艾莉同学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>
            <p:custDataLst>
              <p:tags r:id="rId1"/>
            </p:custDataLst>
          </p:nvPr>
        </p:nvSpPr>
        <p:spPr>
          <a:xfrm rot="5400000">
            <a:off x="420007" y="542924"/>
            <a:ext cx="1638300" cy="16383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平行四边形 29"/>
          <p:cNvSpPr/>
          <p:nvPr>
            <p:custDataLst>
              <p:tags r:id="rId2"/>
            </p:custDataLst>
          </p:nvPr>
        </p:nvSpPr>
        <p:spPr>
          <a:xfrm>
            <a:off x="4219387" y="0"/>
            <a:ext cx="7409774" cy="6858000"/>
          </a:xfrm>
          <a:prstGeom prst="parallelogram">
            <a:avLst>
              <a:gd name="adj" fmla="val 104088"/>
            </a:avLst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任意多边形: 形状 21"/>
          <p:cNvSpPr/>
          <p:nvPr>
            <p:custDataLst>
              <p:tags r:id="rId3"/>
            </p:custDataLst>
          </p:nvPr>
        </p:nvSpPr>
        <p:spPr>
          <a:xfrm>
            <a:off x="4181948" y="-1"/>
            <a:ext cx="8010052" cy="6858001"/>
          </a:xfrm>
          <a:custGeom>
            <a:avLst/>
            <a:gdLst>
              <a:gd name="connsiteX0" fmla="*/ 7136494 w 8010052"/>
              <a:gd name="connsiteY0" fmla="*/ 0 h 6858001"/>
              <a:gd name="connsiteX1" fmla="*/ 8010052 w 8010052"/>
              <a:gd name="connsiteY1" fmla="*/ 0 h 6858001"/>
              <a:gd name="connsiteX2" fmla="*/ 8010052 w 8010052"/>
              <a:gd name="connsiteY2" fmla="*/ 6858000 h 6858001"/>
              <a:gd name="connsiteX3" fmla="*/ 7156723 w 8010052"/>
              <a:gd name="connsiteY3" fmla="*/ 6858000 h 6858001"/>
              <a:gd name="connsiteX4" fmla="*/ 7156723 w 8010052"/>
              <a:gd name="connsiteY4" fmla="*/ 6858001 h 6858001"/>
              <a:gd name="connsiteX5" fmla="*/ 0 w 8010052"/>
              <a:gd name="connsiteY5" fmla="*/ 6858001 h 6858001"/>
              <a:gd name="connsiteX6" fmla="*/ 7136494 w 8010052"/>
              <a:gd name="connsiteY6" fmla="*/ 1938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0052" h="6858001">
                <a:moveTo>
                  <a:pt x="7136494" y="0"/>
                </a:moveTo>
                <a:lnTo>
                  <a:pt x="8010052" y="0"/>
                </a:lnTo>
                <a:lnTo>
                  <a:pt x="8010052" y="6858000"/>
                </a:lnTo>
                <a:lnTo>
                  <a:pt x="7156723" y="6858000"/>
                </a:lnTo>
                <a:lnTo>
                  <a:pt x="7156723" y="6858001"/>
                </a:lnTo>
                <a:lnTo>
                  <a:pt x="0" y="6858001"/>
                </a:lnTo>
                <a:lnTo>
                  <a:pt x="7136494" y="19386"/>
                </a:lnTo>
                <a:close/>
              </a:path>
            </a:pathLst>
          </a:custGeom>
          <a:solidFill>
            <a:schemeClr val="dk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lnSpc>
                <a:spcPct val="110000"/>
              </a:lnSpc>
            </a:pPr>
            <a:endParaRPr kumimoji="1"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平行四边形 4"/>
          <p:cNvSpPr/>
          <p:nvPr>
            <p:custDataLst>
              <p:tags r:id="rId4"/>
            </p:custDataLst>
          </p:nvPr>
        </p:nvSpPr>
        <p:spPr>
          <a:xfrm>
            <a:off x="3653514" y="0"/>
            <a:ext cx="7750181" cy="6858000"/>
          </a:xfrm>
          <a:prstGeom prst="parallelogram">
            <a:avLst>
              <a:gd name="adj" fmla="val 10408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8" name="组合 27"/>
          <p:cNvGrpSpPr/>
          <p:nvPr>
            <p:custDataLst>
              <p:tags r:id="rId5"/>
            </p:custDataLst>
          </p:nvPr>
        </p:nvGrpSpPr>
        <p:grpSpPr>
          <a:xfrm>
            <a:off x="10694670" y="3140075"/>
            <a:ext cx="1001395" cy="577850"/>
            <a:chOff x="10938600" y="1455791"/>
            <a:chExt cx="720000" cy="415819"/>
          </a:xfrm>
          <a:solidFill>
            <a:schemeClr val="tx2"/>
          </a:solidFill>
        </p:grpSpPr>
        <p:sp>
          <p:nvSpPr>
            <p:cNvPr id="29" name="任意多边形: 形状 28"/>
            <p:cNvSpPr/>
            <p:nvPr>
              <p:custDataLst>
                <p:tags r:id="rId6"/>
              </p:custDataLst>
            </p:nvPr>
          </p:nvSpPr>
          <p:spPr>
            <a:xfrm>
              <a:off x="10938600" y="1455791"/>
              <a:ext cx="340237" cy="415819"/>
            </a:xfrm>
            <a:custGeom>
              <a:avLst/>
              <a:gdLst>
                <a:gd name="connsiteX0" fmla="*/ 58302 w 200540"/>
                <a:gd name="connsiteY0" fmla="*/ 0 h 245089"/>
                <a:gd name="connsiteX1" fmla="*/ 200540 w 200540"/>
                <a:gd name="connsiteY1" fmla="*/ 0 h 245089"/>
                <a:gd name="connsiteX2" fmla="*/ 97518 w 200540"/>
                <a:gd name="connsiteY2" fmla="*/ 245089 h 245089"/>
                <a:gd name="connsiteX3" fmla="*/ 0 w 200540"/>
                <a:gd name="connsiteY3" fmla="*/ 245089 h 24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40" h="245089">
                  <a:moveTo>
                    <a:pt x="58302" y="0"/>
                  </a:moveTo>
                  <a:lnTo>
                    <a:pt x="200540" y="0"/>
                  </a:lnTo>
                  <a:lnTo>
                    <a:pt x="97518" y="245089"/>
                  </a:lnTo>
                  <a:lnTo>
                    <a:pt x="0" y="245089"/>
                  </a:lnTo>
                  <a:close/>
                </a:path>
              </a:pathLst>
            </a:custGeom>
            <a:solidFill>
              <a:prstClr val="black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>
              <p:custDataLst>
                <p:tags r:id="rId7"/>
              </p:custDataLst>
            </p:nvPr>
          </p:nvSpPr>
          <p:spPr>
            <a:xfrm>
              <a:off x="11318363" y="1455791"/>
              <a:ext cx="340237" cy="415819"/>
            </a:xfrm>
            <a:custGeom>
              <a:avLst/>
              <a:gdLst>
                <a:gd name="connsiteX0" fmla="*/ 58302 w 200540"/>
                <a:gd name="connsiteY0" fmla="*/ 0 h 245089"/>
                <a:gd name="connsiteX1" fmla="*/ 200540 w 200540"/>
                <a:gd name="connsiteY1" fmla="*/ 0 h 245089"/>
                <a:gd name="connsiteX2" fmla="*/ 97518 w 200540"/>
                <a:gd name="connsiteY2" fmla="*/ 245089 h 245089"/>
                <a:gd name="connsiteX3" fmla="*/ 0 w 200540"/>
                <a:gd name="connsiteY3" fmla="*/ 245089 h 24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40" h="245089">
                  <a:moveTo>
                    <a:pt x="58302" y="0"/>
                  </a:moveTo>
                  <a:lnTo>
                    <a:pt x="200540" y="0"/>
                  </a:lnTo>
                  <a:lnTo>
                    <a:pt x="97518" y="245089"/>
                  </a:lnTo>
                  <a:lnTo>
                    <a:pt x="0" y="245089"/>
                  </a:lnTo>
                  <a:close/>
                </a:path>
              </a:pathLst>
            </a:custGeom>
            <a:solidFill>
              <a:prstClr val="black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817880" y="885825"/>
            <a:ext cx="6772275" cy="5086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12519" r="12519"/>
          <a:stretch>
            <a:fillRect/>
          </a:stretch>
        </p:blipFill>
        <p:spPr>
          <a:xfrm>
            <a:off x="696232" y="759459"/>
            <a:ext cx="6749142" cy="5061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8098790" y="3899535"/>
            <a:ext cx="3891915" cy="12954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r>
              <a:rPr lang="zh-CN" altLang="en-US" sz="3600" b="1" spc="30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不一样的感觉</a:t>
            </a:r>
            <a:r>
              <a:rPr lang="en-US" altLang="zh-CN" sz="3600" b="1" spc="300" dirty="0">
                <a:solidFill>
                  <a:schemeClr val="lt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～</a:t>
            </a:r>
            <a:endParaRPr lang="en-US" altLang="zh-CN" sz="3600" b="1" spc="300" dirty="0">
              <a:solidFill>
                <a:schemeClr val="lt1"/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608_1*a*1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7bade10f4a1414fabf01c3ec605ae26"/>
  <p:tag name="KSO_WM_ASSEMBLE_CHIP_INDEX" val="9d4057af2cd848edaae27d1ce6c46c9d"/>
  <p:tag name="KSO_WM_UNIT_TEXT_FILL_FORE_SCHEMECOLOR_INDEX_BRIGHTNESS" val="0"/>
  <p:tag name="KSO_WM_UNIT_TEXT_FILL_FORE_SCHEMECOLOR_INDEX" val="13"/>
  <p:tag name="KSO_WM_UNIT_TEXT_FILL_TYPE" val="1"/>
  <p:tag name="KSO_WM_TEMPLATE_ASSEMBLE_XID" val="5ee986149390e3092d7977d0"/>
  <p:tag name="KSO_WM_TEMPLATE_ASSEMBLE_GROUPID" val="5ee986149390e3092d7977d0"/>
</p:tagLst>
</file>

<file path=ppt/tags/tag100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100"/>
  <p:tag name="KSO_WM_UNIT_HIGHLIGHT" val="0"/>
  <p:tag name="KSO_WM_UNIT_COMPATIBLE" val="0"/>
  <p:tag name="KSO_WM_UNIT_DIAGRAM_ISNUMVISUAL" val="0"/>
  <p:tag name="KSO_WM_UNIT_DIAGRAM_ISREFERUNIT" val="0"/>
  <p:tag name="KSO_WM_DIAGRAM_GROUP_CODE" val="1695099886"/>
  <p:tag name="KSO_WM_UNIT_TYPE" val="ζ_h_d"/>
  <p:tag name="KSO_WM_UNIT_INDEX" val="1_1_8"/>
  <p:tag name="KSO_WM_UNIT_ID" val="crop20195018_1*ζ_h_d*1_1_8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2"/>
  <p:tag name="KSO_WM_BLIP_RECT_LEFT" val="-1711"/>
  <p:tag name="KSO_WM_BLIP_RECT_RIGHT" val="-126"/>
  <p:tag name="KSO_WM_BLIP_RECT_TOP" val="-27"/>
  <p:tag name="KSO_WM_BLIP_RECT_BOTTOM" val="-27"/>
  <p:tag name="KSO_WM_CREATIVE_CROP_ORG_LEFT" val="528.963"/>
  <p:tag name="KSO_WM_CREATIVE_CROP_ORG_TOP" val="80.2491"/>
  <p:tag name="KSO_WM_CREATIVE_CROP_ORG_WIDTH" val="383.043"/>
  <p:tag name="KSO_WM_CREATIVE_CROP_ORG_HEIGHT" val="379.502"/>
  <p:tag name="KSO_WM_CREATIVE_CROP_SHAPE_LEFT" val="867.25"/>
  <p:tag name="KSO_WM_CREATIVE_CROP_SHAPE_TOP" val="82.65"/>
  <p:tag name="KSO_WM_CREATIVE_CROP_SHAPE_WIDTH" val="19.8"/>
  <p:tag name="KSO_WM_CREATIVE_CROP_SHAPE_HEIGHT" val="374.7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53"/>
  <p:tag name="KSO_WM_UNIT_HIGHLIGHT" val="0"/>
  <p:tag name="KSO_WM_UNIT_COMPATIBLE" val="0"/>
  <p:tag name="KSO_WM_UNIT_DIAGRAM_ISNUMVISUAL" val="0"/>
  <p:tag name="KSO_WM_UNIT_DIAGRAM_ISREFERUNIT" val="0"/>
  <p:tag name="KSO_WM_DIAGRAM_GROUP_CODE" val="1695099886"/>
  <p:tag name="KSO_WM_UNIT_TYPE" val="ζ_h_d"/>
  <p:tag name="KSO_WM_UNIT_INDEX" val="1_1_9"/>
  <p:tag name="KSO_WM_UNIT_ID" val="crop20195018_1*ζ_h_d*1_1_9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2"/>
  <p:tag name="KSO_WM_BLIP_RECT_LEFT" val="-3480"/>
  <p:tag name="KSO_WM_BLIP_RECT_RIGHT" val="-100"/>
  <p:tag name="KSO_WM_BLIP_RECT_TOP" val="-27"/>
  <p:tag name="KSO_WM_BLIP_RECT_BOTTOM" val="-27"/>
  <p:tag name="KSO_WM_CREATIVE_CROP_ORG_LEFT" val="528.963"/>
  <p:tag name="KSO_WM_CREATIVE_CROP_ORG_TOP" val="80.2491"/>
  <p:tag name="KSO_WM_CREATIVE_CROP_ORG_WIDTH" val="383.043"/>
  <p:tag name="KSO_WM_CREATIVE_CROP_ORG_HEIGHT" val="379.502"/>
  <p:tag name="KSO_WM_CREATIVE_CROP_SHAPE_LEFT" val="891.2"/>
  <p:tag name="KSO_WM_CREATIVE_CROP_SHAPE_TOP" val="82.65"/>
  <p:tag name="KSO_WM_CREATIVE_CROP_SHAPE_WIDTH" val="10.4"/>
  <p:tag name="KSO_WM_CREATIVE_CROP_SHAPE_HEIGHT" val="374.7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32"/>
  <p:tag name="KSO_WM_UNIT_HIGHLIGHT" val="0"/>
  <p:tag name="KSO_WM_UNIT_COMPATIBLE" val="0"/>
  <p:tag name="KSO_WM_UNIT_DIAGRAM_ISNUMVISUAL" val="0"/>
  <p:tag name="KSO_WM_UNIT_DIAGRAM_ISREFERUNIT" val="0"/>
  <p:tag name="KSO_WM_DIAGRAM_GROUP_CODE" val="1695099886"/>
  <p:tag name="KSO_WM_UNIT_TYPE" val="ζ_h_d"/>
  <p:tag name="KSO_WM_UNIT_INDEX" val="1_1_10"/>
  <p:tag name="KSO_WM_UNIT_ID" val="crop20195018_1*ζ_h_d*1_1_10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2"/>
  <p:tag name="KSO_WM_BLIP_RECT_LEFT" val="-6033"/>
  <p:tag name="KSO_WM_BLIP_RECT_RIGHT" val="0"/>
  <p:tag name="KSO_WM_BLIP_RECT_TOP" val="-27"/>
  <p:tag name="KSO_WM_BLIP_RECT_BOTTOM" val="-27"/>
  <p:tag name="KSO_WM_CREATIVE_CROP_ORG_LEFT" val="528.963"/>
  <p:tag name="KSO_WM_CREATIVE_CROP_ORG_TOP" val="80.2491"/>
  <p:tag name="KSO_WM_CREATIVE_CROP_ORG_WIDTH" val="383.043"/>
  <p:tag name="KSO_WM_CREATIVE_CROP_ORG_HEIGHT" val="379.502"/>
  <p:tag name="KSO_WM_CREATIVE_CROP_SHAPE_LEFT" val="905.75"/>
  <p:tag name="KSO_WM_CREATIVE_CROP_SHAPE_TOP" val="82.65"/>
  <p:tag name="KSO_WM_CREATIVE_CROP_SHAPE_WIDTH" val="6.25"/>
  <p:tag name="KSO_WM_CREATIVE_CROP_SHAPE_HEIGHT" val="374.7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45_1*i*1"/>
  <p:tag name="KSO_WM_TEMPLATE_CATEGORY" val="diagram"/>
  <p:tag name="KSO_WM_TEMPLATE_INDEX" val="20211445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12d11312a5e3420c941243dcc5224a53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ee8461bc5d874dc587807b7ed2bec606&quot;,&quot;X&quot;:{&quot;Pos&quot;:0},&quot;Y&quot;:{&quot;Pos&quot;:0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1"/>
  <p:tag name="KSO_WM_TEMPLATE_ASSEMBLE_GROUPID" val="60656efc4054ed1e2fb801d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45_1*i*2"/>
  <p:tag name="KSO_WM_TEMPLATE_CATEGORY" val="diagram"/>
  <p:tag name="KSO_WM_TEMPLATE_INDEX" val="20211445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f94582cf36d4357ac8391ccf143e89c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12d11312a5e3420c941243dcc5224a53&quot;,&quot;X&quot;:{&quot;Pos&quot;:1},&quot;Y&quot;:{&quot;Pos&quot;:1}},&quot;whChangeMode&quot;:0}"/>
  <p:tag name="KSO_WM_CHIP_GROUPID" val="5f6c95017b7ee298d401c683"/>
  <p:tag name="KSO_WM_CHIP_XID" val="5f6c95017b7ee298d401c68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1"/>
  <p:tag name="KSO_WM_TEMPLATE_ASSEMBLE_GROUPID" val="60656efc4054ed1e2fb801d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45_1*i*3"/>
  <p:tag name="KSO_WM_TEMPLATE_CATEGORY" val="diagram"/>
  <p:tag name="KSO_WM_TEMPLATE_INDEX" val="20211445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a7eac890ee984d8daa763140de093a76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ee8461bc5d874dc587807b7ed2bec606&quot;,&quot;X&quot;:{&quot;Pos&quot;:2},&quot;Y&quot;:{&quot;Pos&quot;:2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1"/>
  <p:tag name="KSO_WM_TEMPLATE_ASSEMBLE_GROUPID" val="60656efc4054ed1e2fb801d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1445_1*i*4"/>
  <p:tag name="KSO_WM_TEMPLATE_CATEGORY" val="diagram"/>
  <p:tag name="KSO_WM_TEMPLATE_INDEX" val="20211445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f758af815fbb4ad29b655620a6f2badf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a7eac890ee984d8daa763140de093a76&quot;,&quot;X&quot;:{&quot;Pos&quot;:1},&quot;Y&quot;:{&quot;Pos&quot;:1}},&quot;whChangeMode&quot;:0}"/>
  <p:tag name="KSO_WM_CHIP_GROUPID" val="5f6c95017b7ee298d401c683"/>
  <p:tag name="KSO_WM_CHIP_XID" val="5f6c95017b7ee298d401c68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1"/>
  <p:tag name="KSO_WM_TEMPLATE_ASSEMBLE_GROUPID" val="60656efc4054ed1e2fb801d1"/>
</p:tagLst>
</file>

<file path=ppt/tags/tag107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45"/>
  <p:tag name="KSO_WM_SLIDE_ID" val="diagram2021144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48"/>
  <p:tag name="KSO_WM_SLIDE_POSITION" val="48*96"/>
  <p:tag name="KSO_WM_TAG_VERSION" val="1.0"/>
  <p:tag name="KSO_WM_SLIDE_LAYOUT" val="d_f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02&quot;,&quot;maxSize&quot;:{&quot;size1&quot;:55},&quot;minSize&quot;:{&quot;size1&quot;:44.9},&quot;normalSize&quot;:{&quot;size1&quot;:55},&quot;subLayout&quot;:[{&quot;id&quot;:&quot;2021-04-01T15:24:02&quot;,&quot;margin&quot;:{&quot;bottom&quot;:6.349999904632568,&quot;left&quot;:2.9629998207092285,&quot;right&quot;:2.5399999618530273,&quot;top&quot;:6.349999904632568},&quot;type&quot;:0},{&quot;id&quot;:&quot;2021-04-01T15:24:02&quot;,&quot;margin&quot;:{&quot;bottom&quot;:2.117000102996826,&quot;left&quot;:0.02600000612437725,&quot;right&quot;:1.6929999589920044,&quot;top&quot;:2.117000102996826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95017b7ee298d401c684"/>
  <p:tag name="KSO_WM_CHIP_FILLPROP" val="[[{&quot;text_align&quot;:&quot;lm&quot;,&quot;text_direction&quot;:&quot;horizontal&quot;,&quot;support_big_font&quot;:true,&quot;fill_id&quot;:&quot;05ed0eeff46f44e98ca671d6ac23df94&quot;,&quot;fill_align&quot;:&quot;cm&quot;,&quot;chip_types&quot;:[&quot;text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true,&quot;fill_id&quot;:&quot;05ed0eeff46f44e98ca671d6ac23df94&quot;,&quot;fill_align&quot;:&quot;c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]"/>
  <p:tag name="KSO_WM_CHIP_DECFILLPROP" val="[]"/>
  <p:tag name="KSO_WM_SLIDE_CAN_ADD_NAVIGATION" val="1"/>
  <p:tag name="KSO_WM_CHIP_GROUPID" val="5f6c95017b7ee298d401c683"/>
  <p:tag name="KSO_WM_SLIDE_BK_DARK_LIGHT" val="2"/>
  <p:tag name="KSO_WM_SLIDE_BACKGROUND_TYPE" val="general"/>
  <p:tag name="KSO_WM_SLIDE_SUPPORT_FEATURE_TYPE" val="7"/>
  <p:tag name="KSO_WM_TEMPLATE_ASSEMBLE_XID" val="60656efc4054ed1e2fb801d1"/>
  <p:tag name="KSO_WM_TEMPLATE_ASSEMBLE_GROUPID" val="60656efc4054ed1e2fb801d1"/>
</p:tagLst>
</file>

<file path=ppt/tags/tag108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683_1*ζ_h_i*1_1_1"/>
  <p:tag name="KSO_WM_TEMPLATE_CATEGORY" val="diagram"/>
  <p:tag name="KSO_WM_TEMPLATE_INDEX" val="2021668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UNIT_PICTURE_TOWARD" val="1"/>
  <p:tag name="KSO_WM_UNIT_PICTURE_DOCKSIDE" val="cb,ct"/>
  <p:tag name="KSO_WM_UNIT_VALUE" val="1786*118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83_1*ζ_h_d*1_1_1"/>
  <p:tag name="KSO_WM_TEMPLATE_CATEGORY" val="diagram"/>
  <p:tag name="KSO_WM_TEMPLATE_INDEX" val="2021668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11.xml><?xml version="1.0" encoding="utf-8"?>
<p:tagLst xmlns:p="http://schemas.openxmlformats.org/presentationml/2006/main">
  <p:tag name="KSO_WM_UNIT_VALUE" val="1142*1565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07608_1*d*1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5f1f68119b54d32bb7362ccd953d449"/>
  <p:tag name="KSO_WM_ASSEMBLE_CHIP_INDEX" val="be1a4f87203a4b6ead1841d636838abd"/>
  <p:tag name="KSO_WM_UNIT_PLACING_PICTURE" val="be1a4f87203a4b6ead1841d636838abd"/>
  <p:tag name="KSO_WM_UNIT_SUPPORT_UNIT_TYPE" val="[&quot;l&quot;,&quot;m&quot;,&quot;n&quot;,&quot;o&quot;,&quot;p&quot;,&quot;q&quot;,&quot;r&quot;,&quot;δ&quot;,&quot;η&quot;,&quot;β&quot;,&quot;α&quot;,&quot;θ&quot;]"/>
  <p:tag name="KSO_WM_TEMPLATE_ASSEMBLE_XID" val="5ee986149390e3092d7977d0"/>
  <p:tag name="KSO_WM_TEMPLATE_ASSEMBLE_GROUPID" val="5ee986149390e3092d7977d0"/>
  <p:tag name="KSO_WM_UNIT_PLACING_PICTURE_USER_VIEWPORT" val="{&quot;height&quot;:1946.428346456693,&quot;width&quot;:1691.4299212598426}"/>
  <p:tag name="KSO_WM_UNIT_PLACING_PICTURE_INFO" val="{&quot;code&quot;:&quot;&quot;,&quot;full_picture&quot;:false,&quot;scheme&quot;:&quot;2-0&quot;,&quot;spacing&quot;:5}"/>
  <p:tag name="KSO_WM_UNIT_PLACING_PICTURE_USER_VIEWPORT_SMARTMENU" val="{&quot;height&quot;:2699.8708089192705,&quot;width&quot;:10379.730224609375}"/>
  <p:tag name="KSO_WM_UNIT_PLACING_PICTURE_USER_RELATIVERECTANGLE_SMARTMENU" val="{&quot;bottom&quot;:0.3229807481955602,&quot;left&quot;:0,&quot;right&quot;:0,&quot;top&quot;:0.3229807481955602}"/>
</p:tagLst>
</file>

<file path=ppt/tags/tag110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683_1*ζ_h_i*1_1_2"/>
  <p:tag name="KSO_WM_TEMPLATE_CATEGORY" val="diagram"/>
  <p:tag name="KSO_WM_TEMPLATE_INDEX" val="2021668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683_1*ζ_h_i*1_1_3"/>
  <p:tag name="KSO_WM_TEMPLATE_CATEGORY" val="diagram"/>
  <p:tag name="KSO_WM_TEMPLATE_INDEX" val="2021668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6683_1*ζ_h_i*1_1_4"/>
  <p:tag name="KSO_WM_TEMPLATE_CATEGORY" val="diagram"/>
  <p:tag name="KSO_WM_TEMPLATE_INDEX" val="2021668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83_1*a*1"/>
  <p:tag name="KSO_WM_TEMPLATE_CATEGORY" val="diagram"/>
  <p:tag name="KSO_WM_TEMPLATE_INDEX" val="2021708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2857bfe7c3487b9c707ae697b3de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8be469b56ee4f8fbb415a85280eb1fe"/>
  <p:tag name="KSO_WM_UNIT_TEXT_FILL_FORE_SCHEMECOLOR_INDEX_BRIGHTNESS" val="0"/>
  <p:tag name="KSO_WM_UNIT_TEXT_FILL_FORE_SCHEMECOLOR_INDEX" val="13"/>
  <p:tag name="KSO_WM_UNIT_TEXT_FILL_TYPE" val="1"/>
  <p:tag name="KSO_WM_TEMPLATE_ASSEMBLE_XID" val="6065705a4054ed1e2fb814d5"/>
  <p:tag name="KSO_WM_TEMPLATE_ASSEMBLE_GROUPID" val="6065705a4054ed1e2fb814d5"/>
</p:tagLst>
</file>

<file path=ppt/tags/tag11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83_1*f*1"/>
  <p:tag name="KSO_WM_TEMPLATE_CATEGORY" val="diagram"/>
  <p:tag name="KSO_WM_TEMPLATE_INDEX" val="2021708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0b5e953b8ecf441ca4383feb1f3f00d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d13586027a3420c82af94eb6fddc829"/>
  <p:tag name="KSO_WM_UNIT_TEXT_FILL_FORE_SCHEMECOLOR_INDEX_BRIGHTNESS" val="0.25"/>
  <p:tag name="KSO_WM_UNIT_TEXT_FILL_FORE_SCHEMECOLOR_INDEX" val="13"/>
  <p:tag name="KSO_WM_UNIT_TEXT_FILL_TYPE" val="1"/>
  <p:tag name="KSO_WM_TEMPLATE_ASSEMBLE_XID" val="6065705a4054ed1e2fb814d5"/>
  <p:tag name="KSO_WM_TEMPLATE_ASSEMBLE_GROUPID" val="6065705a4054ed1e2fb814d5"/>
</p:tagLst>
</file>

<file path=ppt/tags/tag115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83"/>
  <p:tag name="KSO_WM_SLIDE_ID" val="diagram2021708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20&quot;,&quot;maxSize&quot;:{&quot;size1&quot;:62.6},&quot;minSize&quot;:{&quot;size1&quot;:37.5},&quot;normalSize&quot;:{&quot;size1&quot;:47.13125},&quot;subLayout&quot;:[{&quot;id&quot;:&quot;2021-04-01T16:16:20&quot;,&quot;margin&quot;:{&quot;bottom&quot;:0,&quot;left&quot;:0,&quot;right&quot;:0.02600000612437725,&quot;top&quot;:0},&quot;type&quot;:0},{&quot;id&quot;:&quot;2021-04-01T16:16:20&quot;,&quot;maxSize&quot;:{&quot;size1&quot;:50.275639117205586},&quot;minSize&quot;:{&quot;size1&quot;:14.675639117205584},&quot;normalSize&quot;:{&quot;size1&quot;:48.57563911720558},&quot;subLayout&quot;:[{&quot;id&quot;:&quot;2021-04-01T16:16:20&quot;,&quot;margin&quot;:{&quot;bottom&quot;:0.02600000612437725,&quot;left&quot;:1.6670000553131104,&quot;right&quot;:2.5399999618530273,&quot;top&quot;:1.6929999589920044},&quot;type&quot;:0},{&quot;id&quot;:&quot;2021-04-01T16:16:20&quot;,&quot;margin&quot;:{&quot;bottom&quot;:1.6929999589920044,&quot;left&quot;:1.6670000553131104,&quot;right&quot;:2.5399999618530273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8d8998712faa657abe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t&quot;,&quot;lm&quot;,&quot;cb&quot;],&quot;fill_id&quot;:&quot;183eaf374f714a84b2c54a128e6c3011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80f4446c8ea64aa2a1ac5860ca22fbd5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385868f4354430e9671fb4142dbf48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0*0"/>
  <p:tag name="KSO_WM_CHIP_GROUPID" val="5fadf8d8998712faa657abd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a4054ed1e2fb814d5"/>
  <p:tag name="KSO_WM_TEMPLATE_ASSEMBLE_GROUPID" val="6065705a4054ed1e2fb814d5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661_1*i*1"/>
  <p:tag name="KSO_WM_TEMPLATE_CATEGORY" val="diagram"/>
  <p:tag name="KSO_WM_TEMPLATE_INDEX" val="20213661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C_AREA_ID" val="73ec21fb1b3d4ed7aa276b661c1721c0"/>
  <p:tag name="KSO_WM_CHIP_GROUPID" val="5e9e7aac73d2384101fd9d3f"/>
  <p:tag name="KSO_WM_CHIP_XID" val="5e9e7aac73d2384101fd9d40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50"/>
  <p:tag name="KSO_WM_TEMPLATE_ASSEMBLE_XID" val="60656f6a4054ed1e2fb809a8"/>
  <p:tag name="KSO_WM_TEMPLATE_ASSEMBLE_GROUPID" val="60656f6a4054ed1e2fb809a8"/>
</p:tagLst>
</file>

<file path=ppt/tags/tag117.xml><?xml version="1.0" encoding="utf-8"?>
<p:tagLst xmlns:p="http://schemas.openxmlformats.org/presentationml/2006/main">
  <p:tag name="KSO_WM_UNIT_VALUE" val="1904*2115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661_1*d*1"/>
  <p:tag name="KSO_WM_TEMPLATE_CATEGORY" val="diagram"/>
  <p:tag name="KSO_WM_TEMPLATE_INDEX" val="2021366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41d5472755c4d4ea4a12d17b5882c0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96915d697464b0d8d68d60fa4ee8153"/>
  <p:tag name="KSO_WM_TEMPLATE_ASSEMBLE_XID" val="60656f6a4054ed1e2fb809a8"/>
  <p:tag name="KSO_WM_TEMPLATE_ASSEMBLE_GROUPID" val="60656f6a4054ed1e2fb809a8"/>
</p:tagLst>
</file>

<file path=ppt/tags/tag11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3661_1*f*2"/>
  <p:tag name="KSO_WM_TEMPLATE_CATEGORY" val="diagram"/>
  <p:tag name="KSO_WM_TEMPLATE_INDEX" val="2021366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2"/>
  <p:tag name="KSO_WM_UNIT_SHOW_EDIT_AREA_INDICATION" val="1"/>
  <p:tag name="KSO_WM_CHIP_GROUPID" val="5e6b05596848fb12bee65ac8"/>
  <p:tag name="KSO_WM_CHIP_XID" val="5e6b05596848fb12bee65aca"/>
  <p:tag name="KSO_WM_UNIT_DEC_AREA_ID" val="9eaf88e43c344748a25d56d0cefdf67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75af400209c417790f035df00ab4afa"/>
  <p:tag name="KSO_WM_UNIT_TEXT_FILL_FORE_SCHEMECOLOR_INDEX_BRIGHTNESS" val="0.25"/>
  <p:tag name="KSO_WM_UNIT_TEXT_FILL_FORE_SCHEMECOLOR_INDEX" val="13"/>
  <p:tag name="KSO_WM_UNIT_TEXT_FILL_TYPE" val="1"/>
  <p:tag name="KSO_WM_TEMPLATE_ASSEMBLE_XID" val="60656f6a4054ed1e2fb809a8"/>
  <p:tag name="KSO_WM_TEMPLATE_ASSEMBLE_GROUPID" val="60656f6a4054ed1e2fb809a8"/>
</p:tagLst>
</file>

<file path=ppt/tags/tag11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661_1*f*1"/>
  <p:tag name="KSO_WM_TEMPLATE_CATEGORY" val="diagram"/>
  <p:tag name="KSO_WM_TEMPLATE_INDEX" val="2021366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0"/>
  <p:tag name="KSO_WM_UNIT_SHOW_EDIT_AREA_INDICATION" val="1"/>
  <p:tag name="KSO_WM_CHIP_GROUPID" val="5e6b05596848fb12bee65ac8"/>
  <p:tag name="KSO_WM_CHIP_XID" val="5e6b05596848fb12bee65aca"/>
  <p:tag name="KSO_WM_UNIT_DEC_AREA_ID" val="687c9b66e3004c809c10b3c4d0da507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37f954440a94b5585546fb8c27a17f9"/>
  <p:tag name="KSO_WM_UNIT_TEXT_FILL_FORE_SCHEMECOLOR_INDEX_BRIGHTNESS" val="0.25"/>
  <p:tag name="KSO_WM_UNIT_TEXT_FILL_FORE_SCHEMECOLOR_INDEX" val="13"/>
  <p:tag name="KSO_WM_UNIT_TEXT_FILL_TYPE" val="1"/>
  <p:tag name="KSO_WM_TEMPLATE_ASSEMBLE_XID" val="60656f6a4054ed1e2fb809a8"/>
  <p:tag name="KSO_WM_TEMPLATE_ASSEMBLE_GROUPID" val="60656f6a4054ed1e2fb809a8"/>
</p:tagLst>
</file>

<file path=ppt/tags/tag12.xml><?xml version="1.0" encoding="utf-8"?>
<p:tagLst xmlns:p="http://schemas.openxmlformats.org/presentationml/2006/main">
  <p:tag name="KSO_WM_UNIT_VALUE" val="1142*1565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07608_1*d*1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5f1f68119b54d32bb7362ccd953d449"/>
  <p:tag name="KSO_WM_ASSEMBLE_CHIP_INDEX" val="be1a4f87203a4b6ead1841d636838abd"/>
  <p:tag name="KSO_WM_UNIT_PLACING_PICTURE" val="be1a4f87203a4b6ead1841d636838abd"/>
  <p:tag name="KSO_WM_UNIT_SUPPORT_UNIT_TYPE" val="[&quot;l&quot;,&quot;m&quot;,&quot;n&quot;,&quot;o&quot;,&quot;p&quot;,&quot;q&quot;,&quot;r&quot;,&quot;δ&quot;,&quot;η&quot;,&quot;β&quot;,&quot;α&quot;,&quot;θ&quot;]"/>
  <p:tag name="KSO_WM_TEMPLATE_ASSEMBLE_XID" val="5ee986149390e3092d7977d0"/>
  <p:tag name="KSO_WM_TEMPLATE_ASSEMBLE_GROUPID" val="5ee986149390e3092d7977d0"/>
  <p:tag name="KSO_WM_UNIT_PLACING_PICTURE_USER_VIEWPORT" val="{&quot;height&quot;:2428.5259842519686,&quot;width&quot;:2994.2850393700787}"/>
  <p:tag name="KSO_WM_UNIT_PLACING_PICTURE_INFO" val="{&quot;code&quot;:&quot;&quot;,&quot;full_picture&quot;:false,&quot;scheme&quot;:&quot;2-0&quot;,&quot;spacing&quot;:5}"/>
  <p:tag name="KSO_WM_UNIT_PLACING_PICTURE_USER_VIEWPORT_SMARTMENU" val="{&quot;height&quot;:5549.741617838541,&quot;width&quot;:10379.730224609375}"/>
  <p:tag name="KSO_WM_UNIT_PLACING_PICTURE_USER_RELATIVERECTANGLE_SMARTMENU" val="{&quot;bottom&quot;:0.13612662292867692,&quot;left&quot;:0,&quot;right&quot;:0,&quot;top&quot;:0.13612662292867692}"/>
</p:tagLst>
</file>

<file path=ppt/tags/tag120.xml><?xml version="1.0" encoding="utf-8"?>
<p:tagLst xmlns:p="http://schemas.openxmlformats.org/presentationml/2006/main">
  <p:tag name="KSO_WM_BEAUTIFY_FLAG" val="#wm#"/>
  <p:tag name="KSO_WM_TEMPLATE_CATEGORY" val="diagram"/>
  <p:tag name="KSO_WM_TEMPLATE_INDEX" val="20213661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9e7aac73d2384101fd9d40"/>
  <p:tag name="KSO_WM_CHIP_FILLPROP" val="[[{&quot;text_align&quot;:&quot;cm&quot;,&quot;text_direction&quot;:&quot;horizontal&quot;,&quot;support_big_font&quot;:false,&quot;fill_id&quot;:&quot;e0e9636b9ecd4fab9a1e16183f834eea&quot;,&quot;fill_align&quot;:&quot;cm&quot;,&quot;chip_types&quot;:[&quot;picture&quot;]},{&quot;text_align&quot;:&quot;lm&quot;,&quot;text_direction&quot;:&quot;horizontal&quot;,&quot;support_big_font&quot;:false,&quot;fill_id&quot;:&quot;ae15e3594cbd47f0ae72f438a934e8f5&quot;,&quot;fill_align&quot;:&quot;lm&quot;,&quot;chip_types&quot;:[&quot;text&quot;,&quot;header&quot;]},{&quot;text_align&quot;:&quot;lm&quot;,&quot;text_direction&quot;:&quot;horizontal&quot;,&quot;support_big_font&quot;:false,&quot;fill_id&quot;:&quot;dd08956302834ded839cd91aa833c849&quot;,&quot;fill_align&quot;:&quot;lm&quot;,&quot;chip_types&quot;:[&quot;text&quot;]}]]"/>
  <p:tag name="KSO_WM_SLIDE_ID" val="diagram2021366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24*540"/>
  <p:tag name="KSO_WM_SLIDE_POSITION" val="0*0"/>
  <p:tag name="KSO_WM_TAG_VERSION" val="1.0"/>
  <p:tag name="KSO_WM_SLIDE_LAYOUT" val="d_f"/>
  <p:tag name="KSO_WM_SLIDE_LAYOUT_CNT" val="1_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45:07&quot;,&quot;maxSize&quot;:{&quot;size1&quot;:66.7},&quot;minSize&quot;:{&quot;size1&quot;:50.6},&quot;normalSize&quot;:{&quot;size1&quot;:64.79611111111112},&quot;subLayout&quot;:[{&quot;id&quot;:&quot;2021-04-01T15:45:07&quot;,&quot;margin&quot;:{&quot;bottom&quot;:0,&quot;left&quot;:22.437000274658203,&quot;right&quot;:1.2699999809265137,&quot;top&quot;:8.043000221252441},&quot;type&quot;:0},{&quot;id&quot;:&quot;2021-04-01T15:45:07&quot;,&quot;margin&quot;:{&quot;bottom&quot;:2.5399999618530273,&quot;left&quot;:22.437000274658203,&quot;right&quot;:1.2699999809265137,&quot;top&quot;:0.4230000674724579},&quot;type&quot;:0}],&quot;type&quot;:0}"/>
  <p:tag name="KSO_WM_SLIDE_CAN_ADD_NAVIGATION" val="1"/>
  <p:tag name="KSO_WM_CHIP_DECFILLPROP" val="[]"/>
  <p:tag name="KSO_WM_CHIP_GROUPID" val="5e9e7aac73d2384101fd9d3f"/>
  <p:tag name="KSO_WM_SLIDE_BK_DARK_LIGHT" val="2"/>
  <p:tag name="KSO_WM_SLIDE_BACKGROUND_TYPE" val="general"/>
  <p:tag name="KSO_WM_SLIDE_SUPPORT_FEATURE_TYPE" val="0"/>
  <p:tag name="KSO_WM_TEMPLATE_ASSEMBLE_XID" val="60656f6a4054ed1e2fb809a8"/>
  <p:tag name="KSO_WM_TEMPLATE_ASSEMBLE_GROUPID" val="60656f6a4054ed1e2fb809a8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8460_1*i*1"/>
  <p:tag name="KSO_WM_TEMPLATE_CATEGORY" val="diagram"/>
  <p:tag name="KSO_WM_TEMPLATE_INDEX" val="2022846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28460_1*i*2"/>
  <p:tag name="KSO_WM_TEMPLATE_CATEGORY" val="diagram"/>
  <p:tag name="KSO_WM_TEMPLATE_INDEX" val="20228460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28460_1*i*3"/>
  <p:tag name="KSO_WM_TEMPLATE_CATEGORY" val="diagram"/>
  <p:tag name="KSO_WM_TEMPLATE_INDEX" val="20228460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28460_1*i*4"/>
  <p:tag name="KSO_WM_TEMPLATE_CATEGORY" val="diagram"/>
  <p:tag name="KSO_WM_TEMPLATE_INDEX" val="20228460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5"/>
  <p:tag name="KSO_WM_UNIT_LINE_FILL_TYPE" val="2"/>
</p:tagLst>
</file>

<file path=ppt/tags/tag125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10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28460_1*h_f*1_1"/>
  <p:tag name="KSO_WM_TEMPLATE_CATEGORY" val="diagram"/>
  <p:tag name="KSO_WM_TEMPLATE_INDEX" val="20228460"/>
  <p:tag name="KSO_WM_UNIT_LAYERLEVEL" val="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96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28460_1*h_f*2_1"/>
  <p:tag name="KSO_WM_TEMPLATE_CATEGORY" val="diagram"/>
  <p:tag name="KSO_WM_TEMPLATE_INDEX" val="20228460"/>
  <p:tag name="KSO_WM_UNIT_LAYERLEVEL" val="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VALUE" val="792*14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28460_1*d*1"/>
  <p:tag name="KSO_WM_TEMPLATE_CATEGORY" val="diagram"/>
  <p:tag name="KSO_WM_TEMPLATE_INDEX" val="20228460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PLACING_PICTURE_USER_VIEWPORT" val="{&quot;height&quot;:3896.9291338582675,&quot;width&quot;:6927.8740157480315}"/>
  <p:tag name="KSO_WM_UNIT_VALUE" val="663*117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28460_1*d*2"/>
  <p:tag name="KSO_WM_TEMPLATE_CATEGORY" val="diagram"/>
  <p:tag name="KSO_WM_TEMPLATE_INDEX" val="20228460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PECIAL_SOURCE" val="bdnull"/>
  <p:tag name="KSO_WM_SLIDE_ID" val="diagram20228460_1"/>
  <p:tag name="KSO_WM_TEMPLATE_SUBCATEGORY" val="0"/>
  <p:tag name="KSO_WM_TEMPLATE_MASTER_TYPE" val="1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340.45*289.1"/>
  <p:tag name="KSO_WM_SLIDE_POSITION" val="100.15*150.95"/>
  <p:tag name="KSO_WM_TAG_VERSION" val="1.0"/>
  <p:tag name="KSO_WM_BEAUTIFY_FLAG" val="#wm#"/>
  <p:tag name="KSO_WM_TEMPLATE_CATEGORY" val="diagram"/>
  <p:tag name="KSO_WM_TEMPLATE_INDEX" val="20228460"/>
  <p:tag name="KSO_WM_SLIDE_LAYOUT" val="d_h"/>
  <p:tag name="KSO_WM_SLIDE_LAYOUT_CNT" val="2_2"/>
</p:tagLst>
</file>

<file path=ppt/tags/tag13.xml><?xml version="1.0" encoding="utf-8"?>
<p:tagLst xmlns:p="http://schemas.openxmlformats.org/presentationml/2006/main">
  <p:tag name="KSO_WM_SLIDE_BACKGROUND" val="[&quot;general&quot;]"/>
  <p:tag name="KSO_WM_SLIDE_RATIO" val="1.777778"/>
  <p:tag name="KSO_WM_CHIP_INFOS" val="{&quot;layout_type&quot;:&quot;leftright&quot;,&quot;tags&quot;:{&quot;style&quot;:[&quot;商务&quot;,&quot;简约&quot;,&quot;文艺清新&quot;,&quot;卡通&quot;,&quot;欧美风&quot;,&quot;黑板风&quot;,&quot;渐变风&quot;]},&quot;slide_type&quot;:[&quot;text&quot;],&quot;aspect_ratio&quot;:&quot;16:9&quot;}"/>
  <p:tag name="KSO_WM_CHIP_XID" val="5e7600a5c2fe05cf1f263aea"/>
  <p:tag name="KSO_WM_SLIDE_ID" val="diagram2020760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9*480"/>
  <p:tag name="KSO_WM_SLIDE_POSITION" val="36*23"/>
  <p:tag name="KSO_WM_TAG_VERSION" val="1.0"/>
  <p:tag name="KSO_WM_BEAUTIFY_FLAG" val="#wm#"/>
  <p:tag name="KSO_WM_TEMPLATE_CATEGORY" val="diagram"/>
  <p:tag name="KSO_WM_TEMPLATE_INDEX" val="20207608"/>
  <p:tag name="KSO_WM_CHIP_FILLPROP" val="[[{&quot;fill_id&quot;:&quot;4b3d06a1f10d40ff8e06d4f6d0ab0ea3&quot;,&quot;fill_align&quot;:&quot;rm&quot;,&quot;text_align&quot;:&quot;lm&quot;,&quot;text_direction&quot;:&quot;horizontal&quot;,&quot;chip_types&quot;:[&quot;header&quot;]},{&quot;fill_id&quot;:&quot;8e40daf4927f4521bed00751a0febf31&quot;,&quot;fill_align&quot;:&quot;lm&quot;,&quot;text_align&quot;:&quot;lm&quot;,&quot;text_direction&quot;:&quot;horizontal&quot;,&quot;chip_types&quot;:[&quot;picture&quot;,&quot;diagram&quot;,&quot;pictext&quot;,&quot;table&quot;,&quot;chart&quot;,&quot;video&quot;,&quot;text&quot;],&quot;support_features&quot;:[&quot;collage&quot;,&quot;carousel&quot;,&quot;creativecrop&quot;]}],[{&quot;fill_id&quot;:&quot;4b3d06a1f10d40ff8e06d4f6d0ab0ea3&quot;,&quot;fill_align&quot;:&quot;cm&quot;,&quot;text_align&quot;:&quot;cm&quot;,&quot;text_direction&quot;:&quot;horizontal&quot;,&quot;chip_types&quot;:[&quot;header&quot;]},{&quot;fill_id&quot;:&quot;8e40daf4927f4521bed00751a0febf31&quot;,&quot;fill_align&quot;:&quot;lm&quot;,&quot;text_align&quot;:&quot;lm&quot;,&quot;text_direction&quot;:&quot;horizontal&quot;,&quot;chip_types&quot;:[&quot;picture&quot;,&quot;diagram&quot;,&quot;pictext&quot;,&quot;table&quot;,&quot;chart&quot;,&quot;video&quot;,&quot;text&quot;],&quot;support_features&quot;:[&quot;collage&quot;,&quot;carousel&quot;,&quot;creativecrop&quot;]}],[{&quot;fill_id&quot;:&quot;4b3d06a1f10d40ff8e06d4f6d0ab0ea3&quot;,&quot;fill_align&quot;:&quot;cm&quot;,&quot;text_align&quot;:&quot;cm&quot;,&quot;text_direction&quot;:&quot;horizontal&quot;,&quot;chip_types&quot;:[&quot;header&quot;]},{&quot;fill_id&quot;:&quot;8e40daf4927f4521bed00751a0febf31&quot;,&quot;fill_align&quot;:&quot;cm&quot;,&quot;text_align&quot;:&quot;cm&quot;,&quot;text_direction&quot;:&quot;horizontal&quot;,&quot;chip_types&quot;:[&quot;picture&quot;,&quot;diagram&quot;,&quot;pictext&quot;,&quot;table&quot;,&quot;chart&quot;,&quot;video&quot;],&quot;support_features&quot;:[&quot;collage&quot;,&quot;carousel&quot;,&quot;creativecrop&quot;]}]]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06-17T10:55:21&quot;,&quot;maxSize&quot;:{&quot;size1&quot;:43.8},&quot;minSize&quot;:{&quot;size1&quot;:38.8},&quot;normalSize&quot;:{&quot;size1&quot;:39.73749999999999},&quot;subLayout&quot;:[{&quot;id&quot;:&quot;2020-06-17T10:55:21&quot;,&quot;margin&quot;:{&quot;bottom&quot;:3.809999942779541,&quot;left&quot;:2.117000102996826,&quot;right&quot;:0.4230000674724579,&quot;top&quot;:3.809999942779541},&quot;type&quot;:0},{&quot;id&quot;:&quot;2020-06-17T10:55:21&quot;,&quot;margin&quot;:{&quot;bottom&quot;:2.117000102996826,&quot;left&quot;:0,&quot;right&quot;:2.117000102996826,&quot;top&quot;:2.117000102996826},&quot;type&quot;:0}],&quot;type&quot;:0}"/>
  <p:tag name="KSO_WM_CHIP_GROUPID" val="5e757e9369be4861f5f86151"/>
  <p:tag name="KSO_WM_SLIDE_BK_DARK_LIGHT" val="2"/>
  <p:tag name="KSO_WM_SLIDE_BACKGROUND_TYPE" val="general"/>
  <p:tag name="KSO_WM_SLIDE_SUPPORT_FEATURE_TYPE" val="7"/>
  <p:tag name="KSO_WM_TEMPLATE_ASSEMBLE_XID" val="5ee986149390e3092d7977d0"/>
  <p:tag name="KSO_WM_TEMPLATE_ASSEMBLE_GROUPID" val="5ee986149390e3092d7977d0"/>
</p:tagLst>
</file>

<file path=ppt/tags/tag130.xml><?xml version="1.0" encoding="utf-8"?>
<p:tagLst xmlns:p="http://schemas.openxmlformats.org/presentationml/2006/main">
  <p:tag name="KSO_WM_UNIT_PICTURE_TOWARD" val="1"/>
  <p:tag name="KSO_WM_UNIT_PICTURE_DOCKSIDE" val="rm"/>
  <p:tag name="KSO_WM_UNIT_VALUE" val="1599*19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234_1*ζ_h_d*1_1_1"/>
  <p:tag name="KSO_WM_TEMPLATE_CATEGORY" val="diagram"/>
  <p:tag name="KSO_WM_TEMPLATE_INDEX" val="202152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131.xml><?xml version="1.0" encoding="utf-8"?>
<p:tagLst xmlns:p="http://schemas.openxmlformats.org/presentationml/2006/main">
  <p:tag name="KSO_WM_UNIT_PICTURE_TOWARD" val="1"/>
  <p:tag name="KSO_WM_UNIT_PICTURE_DOCKSIDE" val="r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234_1*ζ_h_i*1_1_1"/>
  <p:tag name="KSO_WM_TEMPLATE_CATEGORY" val="diagram"/>
  <p:tag name="KSO_WM_TEMPLATE_INDEX" val="202152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PICTURE_TOWARD" val="1"/>
  <p:tag name="KSO_WM_UNIT_PICTURE_DOCKSIDE" val="r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234_1*ζ_h_i*1_1_2"/>
  <p:tag name="KSO_WM_TEMPLATE_CATEGORY" val="diagram"/>
  <p:tag name="KSO_WM_TEMPLATE_INDEX" val="202152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46_1*f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1eaf4cfc1d784f3cb4ad2a3a1bc107b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eb5b89d6e4734d329a7f2fbe005a0135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404054ed1e2fb814a1"/>
  <p:tag name="KSO_WM_TEMPLATE_ASSEMBLE_GROUPID" val="606570404054ed1e2fb814a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046_1*i*1"/>
  <p:tag name="KSO_WM_TEMPLATE_CATEGORY" val="diagram"/>
  <p:tag name="KSO_WM_TEMPLATE_INDEX" val="20217046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2fa775eb38dc401a82f159f864fb291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73b998712faa657abd6"/>
  <p:tag name="KSO_WM_CHIP_XID" val="5fadf73b998712faa657abd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404054ed1e2fb814a1"/>
  <p:tag name="KSO_WM_TEMPLATE_ASSEMBLE_GROUPID" val="606570404054ed1e2fb814a1"/>
</p:tagLst>
</file>

<file path=ppt/tags/tag135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46"/>
  <p:tag name="KSO_WM_SLIDE_ID" val="diagram20217046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42&quot;,&quot;maxSize&quot;:{&quot;size1&quot;:57.5},&quot;minSize&quot;:{&quot;size1&quot;:32.6},&quot;normalSize&quot;:{&quot;size1&quot;:32.6},&quot;subLayout&quot;:[{&quot;id&quot;:&quot;2021-04-01T16:15:42&quot;,&quot;margin&quot;:{&quot;bottom&quot;:1.6929999589920044,&quot;left&quot;:2.117000102996826,&quot;right&quot;:0.02600000612437725,&quot;top&quot;:1.6929999589920044},&quot;type&quot;:0},{&quot;id&quot;:&quot;2021-04-01T16:15:42&quot;,&quot;margin&quot;:{&quot;bottom&quot;:0,&quot;left&quot;:1.6670000553131104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73b998712faa657abd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4c8080feb3514c4084c32dcdf0a35904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fbbb26a76a2149cbb36ad93fd7d50dc6&quot;,&quot;fill_align&quot;:&quot;lb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73b998712faa657abd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404054ed1e2fb814a1"/>
  <p:tag name="KSO_WM_TEMPLATE_ASSEMBLE_GROUPID" val="606570404054ed1e2fb814a1"/>
</p:tagLst>
</file>

<file path=ppt/tags/tag136.xml><?xml version="1.0" encoding="utf-8"?>
<p:tagLst xmlns:p="http://schemas.openxmlformats.org/presentationml/2006/main">
  <p:tag name="KSO_WM_UNIT_PLACING_PICTURE_USER_VIEWPORT" val="{&quot;height&quot;:9198.283464566928,&quot;width&quot;:6407.8944881889765}"/>
</p:tagLst>
</file>

<file path=ppt/tags/tag137.xml><?xml version="1.0" encoding="utf-8"?>
<p:tagLst xmlns:p="http://schemas.openxmlformats.org/presentationml/2006/main">
  <p:tag name="KSO_WM_UNIT_PLACING_PICTURE_USER_VIEWPORT" val="{&quot;height&quot;:5839.056692913386,&quot;width&quot;:8226.864566929135}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702_1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3702"/>
  <p:tag name="KSO_WM_UNIT_VALUE" val="1150"/>
  <p:tag name="KSO_WM_TEMPLATE_ASSEMBLE_XID" val="60656ec34054ed1e2fb7ff20"/>
  <p:tag name="KSO_WM_TEMPLATE_ASSEMBLE_GROUPID" val="60656ec34054ed1e2fb7ff20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702_1*a*1"/>
  <p:tag name="KSO_WM_TEMPLATE_CATEGORY" val="diagram"/>
  <p:tag name="KSO_WM_TEMPLATE_INDEX" val="2021370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77f8a70bb264b41be9aed67360315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e14f7afb19243d993c5e6b491eedb03"/>
  <p:tag name="KSO_WM_UNIT_TEXT_FILL_FORE_SCHEMECOLOR_INDEX_BRIGHTNESS" val="0"/>
  <p:tag name="KSO_WM_UNIT_TEXT_FILL_FORE_SCHEMECOLOR_INDEX" val="13"/>
  <p:tag name="KSO_WM_UNIT_TEXT_FILL_TYPE" val="1"/>
  <p:tag name="KSO_WM_TEMPLATE_ASSEMBLE_XID" val="60656ec34054ed1e2fb7ff20"/>
  <p:tag name="KSO_WM_TEMPLATE_ASSEMBLE_GROUPID" val="60656ec34054ed1e2fb7ff2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30177726_1*i*3"/>
  <p:tag name="KSO_WM_TEMPLATE_CATEGORY" val="diagram"/>
  <p:tag name="KSO_WM_TEMPLATE_INDEX" val="30177726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LINE_FORE_SCHEMECOLOR_INDEX_BRIGHTNESS" val="0"/>
  <p:tag name="KSO_WM_UNIT_LINE_FORE_SCHEMECOLOR_INDEX" val="5"/>
  <p:tag name="KSO_WM_UNIT_LINE_FILL_TYPE" val="2"/>
</p:tagLst>
</file>

<file path=ppt/tags/tag140.xml><?xml version="1.0" encoding="utf-8"?>
<p:tagLst xmlns:p="http://schemas.openxmlformats.org/presentationml/2006/main">
  <p:tag name="KSO_WM_UNIT_VALUE" val="1184*16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702_1*d*1"/>
  <p:tag name="KSO_WM_TEMPLATE_CATEGORY" val="diagram"/>
  <p:tag name="KSO_WM_TEMPLATE_INDEX" val="2021370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90b9735d1e34242bafefac31e6e9f9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e9eff643c0464fc79143df37c69bbf9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34054ed1e2fb7ff20"/>
  <p:tag name="KSO_WM_TEMPLATE_ASSEMBLE_GROUPID" val="60656ec34054ed1e2fb7ff20"/>
</p:tagLst>
</file>

<file path=ppt/tags/tag14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3702_1*f*2"/>
  <p:tag name="KSO_WM_TEMPLATE_CATEGORY" val="diagram"/>
  <p:tag name="KSO_WM_TEMPLATE_INDEX" val="2021370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5"/>
  <p:tag name="KSO_WM_UNIT_SHOW_EDIT_AREA_INDICATION" val="1"/>
  <p:tag name="KSO_WM_CHIP_GROUPID" val="5e6b05596848fb12bee65ac8"/>
  <p:tag name="KSO_WM_CHIP_XID" val="5e6b05596848fb12bee65aca"/>
  <p:tag name="KSO_WM_UNIT_DEC_AREA_ID" val="8967f7b936944671b8bf3336d00434f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cd95826a1174011ad526846a2473c9b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ec34054ed1e2fb7ff20"/>
  <p:tag name="KSO_WM_TEMPLATE_ASSEMBLE_GROUPID" val="60656ec34054ed1e2fb7ff20"/>
</p:tagLst>
</file>

<file path=ppt/tags/tag14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702_1*f*1"/>
  <p:tag name="KSO_WM_TEMPLATE_CATEGORY" val="diagram"/>
  <p:tag name="KSO_WM_TEMPLATE_INDEX" val="2021370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14"/>
  <p:tag name="KSO_WM_UNIT_SHOW_EDIT_AREA_INDICATION" val="1"/>
  <p:tag name="KSO_WM_CHIP_GROUPID" val="5e6b05596848fb12bee65ac8"/>
  <p:tag name="KSO_WM_CHIP_XID" val="5e6b05596848fb12bee65aca"/>
  <p:tag name="KSO_WM_UNIT_DEC_AREA_ID" val="1debfbcf8c584cd48fd70a1aafbcaf4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37358d1823a24fccad65a4c5bea2a0e8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ec34054ed1e2fb7ff20"/>
  <p:tag name="KSO_WM_TEMPLATE_ASSEMBLE_GROUPID" val="60656ec34054ed1e2fb7ff20"/>
</p:tagLst>
</file>

<file path=ppt/tags/tag143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1-04-01T15:16:37&quot;,&quot;maxSize&quot;:{&quot;size1&quot;:26.7},&quot;minSize&quot;:{&quot;size1&quot;:22.2},&quot;normalSize&quot;:{&quot;size1&quot;:22.2},&quot;subLayout&quot;:[{&quot;id&quot;:&quot;2021-04-01T15:16:37&quot;,&quot;margin&quot;:{&quot;bottom&quot;:0,&quot;left&quot;:1.6929999589920044,&quot;right&quot;:1.6929999589920044,&quot;top&quot;:1.6929999589920044},&quot;type&quot;:0},{&quot;direction&quot;:1,&quot;id&quot;:&quot;2021-04-01T15:16:37&quot;,&quot;maxSize&quot;:{&quot;size1&quot;:66.1996061300044},&quot;minSize&quot;:{&quot;size1&quot;:52.599606130004396},&quot;normalSize&quot;:{&quot;size1&quot;:52.599606130004396},&quot;subLayout&quot;:[{&quot;id&quot;:&quot;2021-04-01T15:16:37&quot;,&quot;margin&quot;:{&quot;bottom&quot;:2.5399999618530273,&quot;left&quot;:1.6929999589920044,&quot;right&quot;:0.02600000612437725,&quot;top&quot;:0.4230000674724579},&quot;type&quot;:0},{&quot;id&quot;:&quot;2021-04-01T15:16:37&quot;,&quot;maxSize&quot;:{&quot;size1&quot;:54.3},&quot;minSize&quot;:{&quot;size1&quot;:25.7},&quot;normalSize&quot;:{&quot;size1&quot;:37.3},&quot;subLayout&quot;:[{&quot;id&quot;:&quot;2021-04-01T15:16:37&quot;,&quot;margin&quot;:{&quot;bottom&quot;:0.02600000612437725,&quot;left&quot;:0.8199999928474426,&quot;right&quot;:1.6929999589920044,&quot;top&quot;:0.4230000674724579},&quot;type&quot;:0},{&quot;id&quot;:&quot;2021-04-01T15:16:37&quot;,&quot;margin&quot;:{&quot;bottom&quot;:2.5399999618530273,&quot;left&quot;:0.8199999928474426,&quot;right&quot;:1.6929999589920044,&quot;top&quot;:0.8199999928474426},&quot;type&quot;:0}]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1b553136823a5e618e"/>
  <p:tag name="KSO_WM_CHIP_FILLPROP" val="[[{&quot;text_align&quot;:&quot;lt&quot;,&quot;text_direction&quot;:&quot;horizontal&quot;,&quot;support_big_font&quot;:false,&quot;fill_id&quot;:&quot;2b1f815f281e4b2a90caa86d76115ec6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fill_id&quot;:&quot;42ea1e0400894401bb2610c3c0153f6d&quot;,&quot;fill_align&quot;:&quot;lm&quot;,&quot;chip_types&quot;:[&quot;diagram&quot;,&quot;pictext&quot;,&quot;picture&quot;,&quot;chart&quot;,&quot;table&quot;,&quot;video&quot;]},{&quot;text_align&quot;:&quot;lm&quot;,&quot;text_direction&quot;:&quot;horizontal&quot;,&quot;support_features&quot;:[&quot;collage&quot;],&quot;support_big_font&quot;:false,&quot;fill_id&quot;:&quot;0f96301dc40a41638ebb6f5376cdb38a&quot;,&quot;fill_align&quot;:&quot;lm&quot;,&quot;chip_types&quot;:[&quot;text&quot;,&quot;picture&quot;]},{&quot;text_align&quot;:&quot;lm&quot;,&quot;text_direction&quot;:&quot;horizontal&quot;,&quot;support_features&quot;:[&quot;collage&quot;],&quot;support_big_font&quot;:false,&quot;fill_id&quot;:&quot;329e105782db409784b57bdaff302d5c&quot;,&quot;fill_align&quot;:&quot;lm&quot;,&quot;chip_types&quot;:[&quot;text&quot;,&quot;picture&quot;]}],[{&quot;text_align&quot;:&quot;lt&quot;,&quot;text_direction&quot;:&quot;horizontal&quot;,&quot;support_big_font&quot;:false,&quot;fill_id&quot;:&quot;2b1f815f281e4b2a90caa86d76115ec6&quot;,&quot;fill_align&quot;:&quot;lt&quot;,&quot;chip_types&quot;:[&quot;header&quot;]},{&quot;text_align&quot;:&quot;lm&quot;,&quot;text_direction&quot;:&quot;horizontal&quot;,&quot;support_big_font&quot;:false,&quot;fill_id&quot;:&quot;42ea1e0400894401bb2610c3c0153f6d&quot;,&quot;fill_align&quot;:&quot;lm&quot;,&quot;chip_types&quot;:[&quot;text&quot;]},{&quot;text_align&quot;:&quot;lm&quot;,&quot;text_direction&quot;:&quot;horizontal&quot;,&quot;support_features&quot;:[&quot;collage&quot;],&quot;support_big_font&quot;:false,&quot;fill_id&quot;:&quot;0f96301dc40a41638ebb6f5376cdb38a&quot;,&quot;fill_align&quot;:&quot;lm&quot;,&quot;chip_types&quot;:[&quot;picture&quot;]},{&quot;text_align&quot;:&quot;lm&quot;,&quot;text_direction&quot;:&quot;horizontal&quot;,&quot;support_features&quot;:[&quot;collage&quot;],&quot;support_big_font&quot;:false,&quot;fill_id&quot;:&quot;329e105782db409784b57bdaff302d5c&quot;,&quot;fill_align&quot;:&quot;lm&quot;,&quot;chip_types&quot;:[&quot;picture&quot;]}]]"/>
  <p:tag name="KSO_WM_SLIDE_ID" val="diagram2021370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48"/>
  <p:tag name="KSO_WM_TAG_VERSION" val="1.0"/>
  <p:tag name="KSO_WM_BEAUTIFY_FLAG" val="#wm#"/>
  <p:tag name="KSO_WM_TEMPLATE_CATEGORY" val="diagram"/>
  <p:tag name="KSO_WM_TEMPLATE_INDEX" val="20213702"/>
  <p:tag name="KSO_WM_SLIDE_LAYOUT" val="a_d_f"/>
  <p:tag name="KSO_WM_SLIDE_LAYOUT_CNT" val="1_1_2"/>
  <p:tag name="FIXED_XID_TMP" val="5f5ee1ca4d6848d78f644aec"/>
  <p:tag name="KSO_WM_CHIP_DECFILLPROP" val="[]"/>
  <p:tag name="KSO_WM_CHIP_GROUPID" val="5f5ee1ca4d6848d78f644aec"/>
  <p:tag name="KSO_WM_SLIDE_BK_DARK_LIGHT" val="2"/>
  <p:tag name="KSO_WM_SLIDE_BACKGROUND_TYPE" val="frame"/>
  <p:tag name="KSO_WM_SLIDE_SUPPORT_FEATURE_TYPE" val="3"/>
  <p:tag name="KSO_WM_TEMPLATE_ASSEMBLE_XID" val="60656ec34054ed1e2fb7ff20"/>
  <p:tag name="KSO_WM_TEMPLATE_ASSEMBLE_GROUPID" val="60656ec34054ed1e2fb7ff20"/>
</p:tagLst>
</file>

<file path=ppt/tags/tag144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30177726_1*i*1"/>
  <p:tag name="KSO_WM_TEMPLATE_CATEGORY" val="diagram"/>
  <p:tag name="KSO_WM_TEMPLATE_INDEX" val="30177726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LINE_FORE_SCHEMECOLOR_INDEX_BRIGHTNESS" val="0"/>
  <p:tag name="KSO_WM_UNIT_LINE_FORE_SCHEMECOLOR_INDEX" val="5"/>
  <p:tag name="KSO_WM_UNIT_LINE_FILL_TYPE" val="2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30177726_1*i*2"/>
  <p:tag name="KSO_WM_TEMPLATE_CATEGORY" val="diagram"/>
  <p:tag name="KSO_WM_TEMPLATE_INDEX" val="30177726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LINE_FORE_SCHEMECOLOR_INDEX_BRIGHTNESS" val="0"/>
  <p:tag name="KSO_WM_UNIT_LINE_FORE_SCHEMECOLOR_INDEX" val="5"/>
  <p:tag name="KSO_WM_UNIT_LINE_FILL_TYPE" val="2"/>
</p:tagLst>
</file>

<file path=ppt/tags/tag17.xml><?xml version="1.0" encoding="utf-8"?>
<p:tagLst xmlns:p="http://schemas.openxmlformats.org/presentationml/2006/main">
  <p:tag name="KSO_WM_TEMPLATE_CATEGORY" val="diagram"/>
  <p:tag name="KSO_WM_TEMPLATE_INDEX" val="30177726"/>
  <p:tag name="KSO_WM_TAG_VERSION" val="1.0"/>
  <p:tag name="KSO_WM_UNIT_TYPE" val="b"/>
  <p:tag name="KSO_WM_UNIT_INDEX" val="1"/>
  <p:tag name="KSO_WM_UNIT_ID" val="diagram30177726_1*b*1"/>
  <p:tag name="KSO_WM_UNIT_LAYERLEVEL" val="1"/>
  <p:tag name="KSO_WM_UNIT_VALUE" val="20"/>
  <p:tag name="KSO_WM_UNIT_ISCONTENTSTITLE" val="0"/>
  <p:tag name="KSO_WM_UNIT_HIGHLIGHT" val="0"/>
  <p:tag name="KSO_WM_UNIT_COMPATIBLE" val="0"/>
  <p:tag name="KSO_WM_BEAUTIFY_FLAG" val="#wm#"/>
  <p:tag name="KSO_WM_UNIT_PRESET_TEXT" val="单击此处添加副标题，文字是您思想的提炼，为了演示发布的良好效果，请言简意赅地阐述您的观点。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TEMPLATE_CATEGORY" val="diagram"/>
  <p:tag name="KSO_WM_TEMPLATE_INDEX" val="30177726"/>
  <p:tag name="KSO_WM_TAG_VERSION" val="1.0"/>
  <p:tag name="KSO_WM_UNIT_TYPE" val="d"/>
  <p:tag name="KSO_WM_UNIT_INDEX" val="1"/>
  <p:tag name="KSO_WM_UNIT_ID" val="diagram30177726_1*d*1"/>
  <p:tag name="KSO_WM_UNIT_LAYERLEVEL" val="1"/>
  <p:tag name="KSO_WM_UNIT_VALUE" val="1904*1542"/>
  <p:tag name="KSO_WM_UNIT_HIGHLIGHT" val="0"/>
  <p:tag name="KSO_WM_UNIT_COMPATIBLE" val="0"/>
  <p:tag name="KSO_WM_BEAUTIFY_FLAG" val="#wm#"/>
  <p:tag name="KSO_WM_UNIT_DIAGRAM_ISNUMVISUAL" val="0"/>
  <p:tag name="KSO_WM_UNIT_DIAGRAM_ISREFERUNIT" val="0"/>
  <p:tag name="KSO_WM_UNIT_SUPPORT_UNIT_TYPE" val="[&quot;all&quot;]"/>
  <p:tag name="KSO_WM_UNIT_PICTURE_CLIP_FLAG" val="0"/>
</p:tagLst>
</file>

<file path=ppt/tags/tag19.xml><?xml version="1.0" encoding="utf-8"?>
<p:tagLst xmlns:p="http://schemas.openxmlformats.org/presentationml/2006/main">
  <p:tag name="KSO_WM_TEMPLATE_CATEGORY" val="diagram"/>
  <p:tag name="KSO_WM_TEMPLATE_INDEX" val="30177726"/>
  <p:tag name="KSO_WM_TAG_VERSION" val="1.0"/>
  <p:tag name="KSO_WM_UNIT_TYPE" val="a"/>
  <p:tag name="KSO_WM_UNIT_INDEX" val="1"/>
  <p:tag name="KSO_WM_UNIT_ID" val="diagram30177726_1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UNIT_PRESET_TEXT" val="单击此处添加标题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TEMPLATE_CATEGORY" val="diagram"/>
  <p:tag name="KSO_WM_TEMPLATE_INDEX" val="30177726"/>
  <p:tag name="KSO_WM_TAG_VERSION" val="1.0"/>
  <p:tag name="KSO_WM_SLIDE_ID" val="diagram30177726_1"/>
  <p:tag name="KSO_WM_SLIDE_INDEX" val="1"/>
  <p:tag name="KSO_WM_SLIDE_ITEM_CNT" val="0"/>
  <p:tag name="KSO_WM_SLIDE_LAYOUT" val="a_b_d"/>
  <p:tag name="KSO_WM_SLIDE_LAYOUT_CNT" val="1_1_1"/>
  <p:tag name="KSO_WM_SLIDE_TYPE" val="text"/>
  <p:tag name="KSO_WM_BEAUTIFY_FLAG" val="#wm#"/>
  <p:tag name="KSO_WM_SLIDE_POSITION" val="0*0"/>
  <p:tag name="KSO_WM_SLIDE_SIZE" val="961*540"/>
  <p:tag name="KSO_WM_SLIDE_SUBTYPE" val="picTxt"/>
  <p:tag name="KSO_WM_TEMPLATE_SUBCATEGORY" val="0"/>
  <p:tag name="KSO_WM_TEMPLATE_MASTER_TYPE" val="0"/>
  <p:tag name="KSO_WM_TEMPLATE_COLOR_TYPE" val="1"/>
</p:tagLst>
</file>

<file path=ppt/tags/tag21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6703_1*ζ_h_i*1_1_1"/>
  <p:tag name="KSO_WM_TEMPLATE_CATEGORY" val="diagram"/>
  <p:tag name="KSO_WM_TEMPLATE_INDEX" val="2021670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.15"/>
  <p:tag name="KSO_WM_UNIT_FILL_FORE_SCHEMECOLOR_INDEX" val="13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6703_1*ζ_h_i*1_1_2"/>
  <p:tag name="KSO_WM_TEMPLATE_CATEGORY" val="diagram"/>
  <p:tag name="KSO_WM_TEMPLATE_INDEX" val="2021670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703_1*ζ_h_i*1_1_3"/>
  <p:tag name="KSO_WM_TEMPLATE_CATEGORY" val="diagram"/>
  <p:tag name="KSO_WM_TEMPLATE_INDEX" val="2021670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ID" val="diagram20216703_1*ζ_h_i*1_1_4"/>
  <p:tag name="KSO_WM_TEMPLATE_CATEGORY" val="diagram"/>
  <p:tag name="KSO_WM_TEMPLATE_INDEX" val="2021670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PICTURE_TOWARD" val="1"/>
  <p:tag name="KSO_WM_UNIT_PICTURE_DOCKSIDE" val="cb,ct"/>
  <p:tag name="KSO_WM_UNIT_VALUE" val="1556*170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703_1*ζ_h_d*1_1_1"/>
  <p:tag name="KSO_WM_TEMPLATE_CATEGORY" val="diagram"/>
  <p:tag name="KSO_WM_TEMPLATE_INDEX" val="2021670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26.xml><?xml version="1.0" encoding="utf-8"?>
<p:tagLst xmlns:p="http://schemas.openxmlformats.org/presentationml/2006/main">
  <p:tag name="KSO_WM_UNIT_PICTURE_TOWARD" val="1"/>
  <p:tag name="KSO_WM_UNIT_PICTURE_DOCKSIDE" val="cb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5"/>
  <p:tag name="KSO_WM_UNIT_ID" val="diagram20216703_1*ζ_h_i*1_1_5"/>
  <p:tag name="KSO_WM_TEMPLATE_CATEGORY" val="diagram"/>
  <p:tag name="KSO_WM_TEMPLATE_INDEX" val="20216703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80_1*f*1"/>
  <p:tag name="KSO_WM_TEMPLATE_CATEGORY" val="diagram"/>
  <p:tag name="KSO_WM_TEMPLATE_INDEX" val="2021708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6"/>
  <p:tag name="KSO_WM_UNIT_SHOW_EDIT_AREA_INDICATION" val="1"/>
  <p:tag name="KSO_WM_CHIP_GROUPID" val="5e6b05596848fb12bee65ac8"/>
  <p:tag name="KSO_WM_CHIP_XID" val="5e6b05596848fb12bee65aca"/>
  <p:tag name="KSO_WM_UNIT_DEC_AREA_ID" val="d5b01025535748ffa6cae1afc0d2e6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4def250cc4048b6b3ccfaa8dde73e73"/>
  <p:tag name="KSO_WM_UNIT_TEXT_FILL_FORE_SCHEMECOLOR_INDEX_BRIGHTNESS" val="0.25"/>
  <p:tag name="KSO_WM_UNIT_TEXT_FILL_FORE_SCHEMECOLOR_INDEX" val="13"/>
  <p:tag name="KSO_WM_UNIT_TEXT_FILL_TYPE" val="1"/>
  <p:tag name="KSO_WM_TEMPLATE_ASSEMBLE_XID" val="6065705a4054ed1e2fb814d9"/>
  <p:tag name="KSO_WM_TEMPLATE_ASSEMBLE_GROUPID" val="6065705a4054ed1e2fb814d9"/>
</p:tagLst>
</file>

<file path=ppt/tags/tag2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7080_1*f*2"/>
  <p:tag name="KSO_WM_TEMPLATE_CATEGORY" val="diagram"/>
  <p:tag name="KSO_WM_TEMPLATE_INDEX" val="2021708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8"/>
  <p:tag name="KSO_WM_UNIT_SHOW_EDIT_AREA_INDICATION" val="1"/>
  <p:tag name="KSO_WM_CHIP_GROUPID" val="5e6b05596848fb12bee65ac8"/>
  <p:tag name="KSO_WM_CHIP_XID" val="5e6b05596848fb12bee65aca"/>
  <p:tag name="KSO_WM_UNIT_DEC_AREA_ID" val="fd281acf9f32497db22917f7d5d539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c920f2a1cb5746848cad243245e69d3e"/>
  <p:tag name="KSO_WM_UNIT_TEXT_FILL_FORE_SCHEMECOLOR_INDEX_BRIGHTNESS" val="0.25"/>
  <p:tag name="KSO_WM_UNIT_TEXT_FILL_FORE_SCHEMECOLOR_INDEX" val="13"/>
  <p:tag name="KSO_WM_UNIT_TEXT_FILL_TYPE" val="1"/>
  <p:tag name="KSO_WM_TEMPLATE_ASSEMBLE_XID" val="6065705a4054ed1e2fb814d9"/>
  <p:tag name="KSO_WM_TEMPLATE_ASSEMBLE_GROUPID" val="6065705a4054ed1e2fb814d9"/>
</p:tagLst>
</file>

<file path=ppt/tags/tag29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80"/>
  <p:tag name="KSO_WM_SLIDE_ID" val="diagram2021708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2"/>
  <p:tag name="KSO_WM_SLIDE_LAYOUT_INFO" val="{&quot;direction&quot;:1,&quot;id&quot;:&quot;2021-04-01T16:16:21&quot;,&quot;maxSize&quot;:{&quot;size1&quot;:62.6},&quot;minSize&quot;:{&quot;size1&quot;:37.5},&quot;normalSize&quot;:{&quot;size1&quot;:60.88125},&quot;subLayout&quot;:[{&quot;id&quot;:&quot;2021-04-01T16:16:21&quot;,&quot;margin&quot;:{&quot;bottom&quot;:0,&quot;left&quot;:0,&quot;right&quot;:0.02600000612437725,&quot;top&quot;:0},&quot;type&quot;:0},{&quot;id&quot;:&quot;2021-04-01T16:16:21&quot;,&quot;maxSize&quot;:{&quot;size1&quot;:60.396295872441044},&quot;minSize&quot;:{&quot;size1&quot;:24.796295872441043},&quot;normalSize&quot;:{&quot;size1&quot;:42.69629587244104},&quot;subLayout&quot;:[{&quot;id&quot;:&quot;2021-04-01T16:16:21&quot;,&quot;margin&quot;:{&quot;bottom&quot;:0.02600000612437725,&quot;left&quot;:1.6670000553131104,&quot;right&quot;:2.5399999618530273,&quot;top&quot;:1.6929999589920044},&quot;type&quot;:0},{&quot;id&quot;:&quot;2021-04-01T16:16:21&quot;,&quot;margin&quot;:{&quot;bottom&quot;:1.6929999589920044,&quot;left&quot;:1.6670000553131104,&quot;right&quot;:2.5399999618530273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8d8998712faa657abe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t&quot;,&quot;lm&quot;,&quot;cb&quot;],&quot;fill_id&quot;:&quot;183eaf374f714a84b2c54a128e6c3011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80f4446c8ea64aa2a1ac5860ca22fbd5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385868f4354430e9671fb4142dbf48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0*0"/>
  <p:tag name="KSO_WM_CHIP_GROUPID" val="5fadf8d8998712faa657abd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a4054ed1e2fb814d9"/>
  <p:tag name="KSO_WM_TEMPLATE_ASSEMBLE_GROUPID" val="6065705a4054ed1e2fb814d9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75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175"/>
  <p:tag name="KSO_WM_UNIT_VALUE" val="450"/>
  <p:tag name="KSO_WM_TEMPLATE_ASSEMBLE_XID" val="606570084054ed1e2fb813d2"/>
  <p:tag name="KSO_WM_TEMPLATE_ASSEMBLE_GROUPID" val="606570084054ed1e2fb813d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6175_1*i*2"/>
  <p:tag name="KSO_WM_TEMPLATE_CATEGORY" val="diagram"/>
  <p:tag name="KSO_WM_TEMPLATE_INDEX" val="202161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a20b8fe0e03947dabaa34fdcff7f920e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1}"/>
  <p:tag name="KSO_WM_CHIP_GROUPID" val="5fab54f0341d2fac3cfce989"/>
  <p:tag name="KSO_WM_CHIP_XID" val="5facaf31998712faa657a554"/>
  <p:tag name="KSO_WM_UNIT_LINE_FORE_SCHEMECOLOR_INDEX_BRIGHTNESS" val="0"/>
  <p:tag name="KSO_WM_UNIT_LINE_FORE_SCHEMECOLOR_INDEX" val="5"/>
  <p:tag name="KSO_WM_UNIT_LINE_FILL_TYPE" val="2"/>
  <p:tag name="KSO_WM_TEMPLATE_ASSEMBLE_XID" val="606570084054ed1e2fb813d2"/>
  <p:tag name="KSO_WM_TEMPLATE_ASSEMBLE_GROUPID" val="606570084054ed1e2fb813d2"/>
</p:tagLst>
</file>

<file path=ppt/tags/tag3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6175_1*f*2"/>
  <p:tag name="KSO_WM_TEMPLATE_CATEGORY" val="diagram"/>
  <p:tag name="KSO_WM_TEMPLATE_INDEX" val="2021617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48"/>
  <p:tag name="KSO_WM_UNIT_SHOW_EDIT_AREA_INDICATION" val="1"/>
  <p:tag name="KSO_WM_CHIP_GROUPID" val="5e6b05596848fb12bee65ac8"/>
  <p:tag name="KSO_WM_CHIP_XID" val="5e6b05596848fb12bee65aca"/>
  <p:tag name="KSO_WM_UNIT_DEC_AREA_ID" val="544b6774cc3c4279877fac8f6a28ed1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b5e90d9e09541a3903d8ce546f4b264"/>
  <p:tag name="KSO_WM_UNIT_TEXT_FILL_FORE_SCHEMECOLOR_INDEX_BRIGHTNESS" val="0.25"/>
  <p:tag name="KSO_WM_UNIT_TEXT_FILL_FORE_SCHEMECOLOR_INDEX" val="13"/>
  <p:tag name="KSO_WM_UNIT_TEXT_FILL_TYPE" val="1"/>
  <p:tag name="KSO_WM_TEMPLATE_ASSEMBLE_XID" val="606570084054ed1e2fb813d2"/>
  <p:tag name="KSO_WM_TEMPLATE_ASSEMBLE_GROUPID" val="606570084054ed1e2fb813d2"/>
</p:tagLst>
</file>

<file path=ppt/tags/tag34.xml><?xml version="1.0" encoding="utf-8"?>
<p:tagLst xmlns:p="http://schemas.openxmlformats.org/presentationml/2006/main">
  <p:tag name="KSO_WM_UNIT_VALUE" val="761*190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6175_1*d*1"/>
  <p:tag name="KSO_WM_TEMPLATE_CATEGORY" val="diagram"/>
  <p:tag name="KSO_WM_TEMPLATE_INDEX" val="202161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2c81b84c4524229be5fbf53947d443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25ce943bd05243778333919a164f992b"/>
  <p:tag name="KSO_WM_UNIT_SUPPORT_UNIT_TYPE" val="[&quot;d&quot;,&quot;α&quot;,&quot;β&quot;,&quot;θ&quot;]"/>
  <p:tag name="KSO_WM_TEMPLATE_ASSEMBLE_XID" val="606570084054ed1e2fb813d2"/>
  <p:tag name="KSO_WM_TEMPLATE_ASSEMBLE_GROUPID" val="606570084054ed1e2fb813d2"/>
</p:tagLst>
</file>

<file path=ppt/tags/tag3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16175_1*f*3"/>
  <p:tag name="KSO_WM_TEMPLATE_CATEGORY" val="diagram"/>
  <p:tag name="KSO_WM_TEMPLATE_INDEX" val="2021617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0"/>
  <p:tag name="KSO_WM_UNIT_SHOW_EDIT_AREA_INDICATION" val="1"/>
  <p:tag name="KSO_WM_CHIP_GROUPID" val="5e6b05596848fb12bee65ac8"/>
  <p:tag name="KSO_WM_CHIP_XID" val="5e6b05596848fb12bee65aca"/>
  <p:tag name="KSO_WM_UNIT_DEC_AREA_ID" val="6cf186bee87d4f648491c820740cbf8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4795ae04146089b47c5117e168ad7"/>
  <p:tag name="KSO_WM_UNIT_TEXT_FILL_FORE_SCHEMECOLOR_INDEX_BRIGHTNESS" val="0.25"/>
  <p:tag name="KSO_WM_UNIT_TEXT_FILL_FORE_SCHEMECOLOR_INDEX" val="13"/>
  <p:tag name="KSO_WM_UNIT_TEXT_FILL_TYPE" val="1"/>
  <p:tag name="KSO_WM_TEMPLATE_ASSEMBLE_XID" val="606570084054ed1e2fb813d2"/>
  <p:tag name="KSO_WM_TEMPLATE_ASSEMBLE_GROUPID" val="606570084054ed1e2fb813d2"/>
</p:tagLst>
</file>

<file path=ppt/tags/tag3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175_1*f*1"/>
  <p:tag name="KSO_WM_TEMPLATE_CATEGORY" val="diagram"/>
  <p:tag name="KSO_WM_TEMPLATE_INDEX" val="2021617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0"/>
  <p:tag name="KSO_WM_UNIT_SHOW_EDIT_AREA_INDICATION" val="1"/>
  <p:tag name="KSO_WM_CHIP_GROUPID" val="5e6b05596848fb12bee65ac8"/>
  <p:tag name="KSO_WM_CHIP_XID" val="5e6b05596848fb12bee65aca"/>
  <p:tag name="KSO_WM_UNIT_DEC_AREA_ID" val="4bdfe2a998e740d2961a6babc0e2900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252f880509304f3bb8ecb2a16e6c1980"/>
  <p:tag name="KSO_WM_UNIT_TEXT_FILL_FORE_SCHEMECOLOR_INDEX_BRIGHTNESS" val="0.25"/>
  <p:tag name="KSO_WM_UNIT_TEXT_FILL_FORE_SCHEMECOLOR_INDEX" val="13"/>
  <p:tag name="KSO_WM_UNIT_TEXT_FILL_TYPE" val="1"/>
  <p:tag name="KSO_WM_TEMPLATE_ASSEMBLE_XID" val="606570084054ed1e2fb813d2"/>
  <p:tag name="KSO_WM_TEMPLATE_ASSEMBLE_GROUPID" val="606570084054ed1e2fb813d2"/>
</p:tagLst>
</file>

<file path=ppt/tags/tag37.xml><?xml version="1.0" encoding="utf-8"?>
<p:tagLst xmlns:p="http://schemas.openxmlformats.org/presentationml/2006/main">
  <p:tag name="KSO_WM_BEAUTIFY_FLAG" val="#wm#"/>
  <p:tag name="KSO_WM_TEMPLATE_CATEGORY" val="diagram"/>
  <p:tag name="KSO_WM_TEMPLATE_INDEX" val="20216175"/>
  <p:tag name="KSO_WM_SLIDE_ID" val="diagram202161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SLIDE_LAYOUT" val="d_f"/>
  <p:tag name="KSO_WM_SLIDE_LAYOUT_CNT" val="1_3"/>
  <p:tag name="KSO_WM_SLIDE_LAYOUT_INFO" val="{&quot;direction&quot;:1,&quot;id&quot;:&quot;2021-04-01T16:13:25&quot;,&quot;maxSize&quot;:{&quot;size1&quot;:33.79962290128072},&quot;minSize&quot;:{&quot;size1&quot;:33.79962290128072},&quot;normalSize&quot;:{&quot;size1&quot;:33.79962290128072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6:13:25&quot;,&quot;margin&quot;:{&quot;bottom&quot;:1.6929999589920044,&quot;left&quot;:1.6929999589920044,&quot;right&quot;:1.720000147819519,&quot;top&quot;:1.6929999589920044},&quot;type&quot;:0},{&quot;id&quot;:&quot;2021-04-01T16:13:25&quot;,&quot;maxSize&quot;:{&quot;size1&quot;:60},&quot;minSize&quot;:{&quot;size1&quot;:48.9},&quot;normalSize&quot;:{&quot;size1&quot;:60},&quot;subLayout&quot;:[{&quot;id&quot;:&quot;2021-04-01T16:13:25&quot;,&quot;margin&quot;:{&quot;bottom&quot;:0.02600000612437725,&quot;left&quot;:1.6670000553131104,&quot;right&quot;:1.6929999589920044,&quot;top&quot;:1.6929999589920044},&quot;type&quot;:0},{&quot;direction&quot;:1,&quot;id&quot;:&quot;2021-04-01T16:13:25&quot;,&quot;maxSize&quot;:{&quot;size1&quot;:52.69943036771722},&quot;minSize&quot;:{&quot;size1&quot;:52.69943036771722},&quot;normalSize&quot;:{&quot;size1&quot;:52.69943036771722},&quot;subLayout&quot;:[{&quot;id&quot;:&quot;2021-04-01T16:13:25&quot;,&quot;margin&quot;:{&quot;bottom&quot;:1.6929999589920044,&quot;left&quot;:1.7370002269744873,&quot;right&quot;:1.1729999780654907,&quot;top&quot;:0.8199999928474426},&quot;type&quot;:0},{&quot;id&quot;:&quot;2021-04-01T16:13:25&quot;,&quot;margin&quot;:{&quot;bottom&quot;:1.6929999589920044,&quot;left&quot;:0.02600000612437725,&quot;right&quot;:1.6929999589920044,&quot;top&quot;:0.8199999928474426},&quot;type&quot;:0}],&quot;type&quot;:0}],&quot;type&quot;:0}],&quot;type&quot;:0}"/>
  <p:tag name="KSO_WM_SLIDE_RATIO" val="1.777778"/>
  <p:tag name="KSO_WM_SLIDE_BACKGROUND" val="[&quot;leftRight&quot;]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31998712faa657a554"/>
  <p:tag name="KSO_WM_CHIP_FILLPROP" val="[[{&quot;text_align&quot;:&quot;lt&quot;,&quot;text_direction&quot;:&quot;horizontal&quot;,&quot;support_big_font&quot;:false,&quot;picture_toward&quot;:0,&quot;picture_dockside&quot;:[],&quot;fill_id&quot;:&quot;6abe37ab12904add81d1304369ab491c&quot;,&quot;fill_align&quot;:&quot;lt&quot;,&quot;chip_types&quot;:[&quot;text&quot;,&quot;header&quot;]},{&quot;text_align&quot;:&quot;lb&quot;,&quot;text_direction&quot;:&quot;horizontal&quot;,&quot;support_features&quot;:[&quot;collage&quot;],&quot;support_big_font&quot;:false,&quot;picture_toward&quot;:0,&quot;picture_dockside&quot;:[],&quot;fill_id&quot;:&quot;8a56d650f9a6455f81560bd841b9986b&quot;,&quot;fill_align&quot;:&quot;lb&quot;,&quot;chip_types&quot;:[&quot;text&quot;,&quot;picture&quot;,&quot;chart&quot;,&quot;table&quot;,&quot;video&quot;]},{&quot;text_align&quot;:&quot;lt&quot;,&quot;text_direction&quot;:&quot;horizontal&quot;,&quot;support_big_font&quot;:false,&quot;picture_toward&quot;:0,&quot;picture_dockside&quot;:[],&quot;fill_id&quot;:&quot;d04e5e40356b4656b336af59f0d9cc86&quot;,&quot;fill_align&quot;:&quot;lt&quot;,&quot;chip_types&quot;:[&quot;text&quot;]},{&quot;text_align&quot;:&quot;lt&quot;,&quot;text_direction&quot;:&quot;horizontal&quot;,&quot;support_big_font&quot;:false,&quot;picture_toward&quot;:0,&quot;picture_dockside&quot;:[],&quot;fill_id&quot;:&quot;946a3a1b323149bcb71c2d305aa4ffd0&quot;,&quot;fill_align&quot;:&quot;lt&quot;,&quot;chip_types&quot;:[&quot;text&quot;]}]]"/>
  <p:tag name="KSO_WM_CHIP_DECFILLPROP" val="[]"/>
  <p:tag name="FIXED_XID_TMP" val="5fab54f0341d2fac3cfce989"/>
  <p:tag name="KSO_WM_CHIP_GROUPID" val="5fab54f0341d2fac3cfce989"/>
  <p:tag name="KSO_WM_SLIDE_BK_DARK_LIGHT" val="2"/>
  <p:tag name="KSO_WM_SLIDE_BACKGROUND_TYPE" val="leftRight"/>
  <p:tag name="KSO_WM_SLIDE_SUPPORT_FEATURE_TYPE" val="1"/>
  <p:tag name="KSO_WM_TEMPLATE_ASSEMBLE_XID" val="606570084054ed1e2fb813d2"/>
  <p:tag name="KSO_WM_TEMPLATE_ASSEMBLE_GROUPID" val="606570084054ed1e2fb813d2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488_1*a*1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9bbe698d7904c1e84b5873426a396c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8fdbd8d2ffb457fad7fd76862524c89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fc4054ed1e2fb801d4"/>
  <p:tag name="KSO_WM_TEMPLATE_ASSEMBLE_GROUPID" val="60656efc4054ed1e2fb801d4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crop20194954_1*i*1"/>
  <p:tag name="KSO_WM_TEMPLATE_CATEGORY" val="crop"/>
  <p:tag name="KSO_WM_TEMPLATE_INDEX" val="20194954"/>
  <p:tag name="KSO_WM_UNIT_LAYERLEVEL" val="1"/>
  <p:tag name="KSO_WM_TAG_VERSION" val="1.0"/>
  <p:tag name="KSO_WM_BEAUTIFY_FLAG" val="#wm#"/>
  <p:tag name="KSO_WM_UNIT_TYPE" val="i"/>
  <p:tag name="KSO_WM_UNIT_INDEX" val="1"/>
  <p:tag name="KSO_WM_UNIT_USESOURCEFORMAT_APPLY" val="1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PA" val="v5.2.2"/>
  <p:tag name="KSO_WM_UNIT_VALUE" val="1096*243"/>
  <p:tag name="KSO_WM_UNIT_HIGHLIGHT" val="0"/>
  <p:tag name="KSO_WM_UNIT_COMPATIBLE" val="0"/>
  <p:tag name="KSO_WM_UNIT_DIAGRAM_ISNUMVISUAL" val="0"/>
  <p:tag name="KSO_WM_UNIT_DIAGRAM_ISREFERUNIT" val="0"/>
  <p:tag name="KSO_WM_DIAGRAM_GROUP_CODE" val="1695099674"/>
  <p:tag name="KSO_WM_UNIT_TYPE" val="ζ_h_d"/>
  <p:tag name="KSO_WM_UNIT_INDEX" val="1_1_1"/>
  <p:tag name="KSO_WM_UNIT_ID" val="crop20194954_1*ζ_h_d*1_1_1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65"/>
  <p:tag name="KSO_WM_BLIP_RECT_RIGHT" val="-937"/>
  <p:tag name="KSO_WM_BLIP_RECT_TOP" val="-24"/>
  <p:tag name="KSO_WM_BLIP_RECT_BOTTOM" val="-38"/>
  <p:tag name="KSO_WM_CREATIVE_CROP_ORG_LEFT" val="448.503"/>
  <p:tag name="KSO_WM_CREATIVE_CROP_ORG_TOP" val="95.9991"/>
  <p:tag name="KSO_WM_CREATIVE_CROP_ORG_WIDTH" val="463.503"/>
  <p:tag name="KSO_WM_CREATIVE_CROP_ORG_HEIGHT" val="348.002"/>
  <p:tag name="KSO_WM_CREATIVE_CROP_SHAPE_LEFT" val="448.5"/>
  <p:tag name="KSO_WM_CREATIVE_CROP_SHAPE_TOP" val="148.05"/>
  <p:tag name="KSO_WM_CREATIVE_CROP_SHAPE_WIDTH" val="47.7"/>
  <p:tag name="KSO_WM_CREATIVE_CROP_SHAPE_HEIGHT" val="214.9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PA" val="v5.2.2"/>
  <p:tag name="KSO_WM_UNIT_VALUE" val="1336*351"/>
  <p:tag name="KSO_WM_UNIT_HIGHLIGHT" val="0"/>
  <p:tag name="KSO_WM_UNIT_COMPATIBLE" val="0"/>
  <p:tag name="KSO_WM_UNIT_DIAGRAM_ISNUMVISUAL" val="0"/>
  <p:tag name="KSO_WM_UNIT_DIAGRAM_ISREFERUNIT" val="0"/>
  <p:tag name="KSO_WM_DIAGRAM_GROUP_CODE" val="1695099674"/>
  <p:tag name="KSO_WM_UNIT_TYPE" val="ζ_h_d"/>
  <p:tag name="KSO_WM_UNIT_INDEX" val="1_1_2"/>
  <p:tag name="KSO_WM_UNIT_ID" val="crop20194954_1*ζ_h_d*1_1_2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120"/>
  <p:tag name="KSO_WM_BLIP_RECT_RIGHT" val="-544"/>
  <p:tag name="KSO_WM_BLIP_RECT_TOP" val="-31"/>
  <p:tag name="KSO_WM_BLIP_RECT_BOTTOM" val="-2"/>
  <p:tag name="KSO_WM_CREATIVE_CROP_ORG_LEFT" val="448.503"/>
  <p:tag name="KSO_WM_CREATIVE_CROP_ORG_TOP" val="95.9991"/>
  <p:tag name="KSO_WM_CREATIVE_CROP_ORG_WIDTH" val="463.503"/>
  <p:tag name="KSO_WM_CREATIVE_CROP_ORG_HEIGHT" val="348.002"/>
  <p:tag name="KSO_WM_CREATIVE_CROP_SHAPE_LEFT" val="500.15"/>
  <p:tag name="KSO_WM_CREATIVE_CROP_SHAPE_TOP" val="177.05"/>
  <p:tag name="KSO_WM_CREATIVE_CROP_SHAPE_WIDTH" val="68.75"/>
  <p:tag name="KSO_WM_CREATIVE_CROP_SHAPE_HEIGHT" val="261.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PA" val="v5.2.2"/>
  <p:tag name="KSO_WM_UNIT_VALUE" val="301*293"/>
  <p:tag name="KSO_WM_UNIT_HIGHLIGHT" val="0"/>
  <p:tag name="KSO_WM_UNIT_COMPATIBLE" val="0"/>
  <p:tag name="KSO_WM_UNIT_DIAGRAM_ISNUMVISUAL" val="0"/>
  <p:tag name="KSO_WM_UNIT_DIAGRAM_ISREFERUNIT" val="0"/>
  <p:tag name="KSO_WM_DIAGRAM_GROUP_CODE" val="1695099674"/>
  <p:tag name="KSO_WM_UNIT_TYPE" val="ζ_h_d"/>
  <p:tag name="KSO_WM_UNIT_INDEX" val="1_1_3"/>
  <p:tag name="KSO_WM_UNIT_ID" val="crop20194954_1*ζ_h_d*1_1_3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270"/>
  <p:tag name="KSO_WM_BLIP_RECT_RIGHT" val="-544"/>
  <p:tag name="KSO_WM_BLIP_RECT_TOP" val="-21"/>
  <p:tag name="KSO_WM_BLIP_RECT_BOTTOM" val="-469"/>
  <p:tag name="KSO_WM_CREATIVE_CROP_ORG_LEFT" val="448.503"/>
  <p:tag name="KSO_WM_CREATIVE_CROP_ORG_TOP" val="95.9991"/>
  <p:tag name="KSO_WM_CREATIVE_CROP_ORG_WIDTH" val="463.503"/>
  <p:tag name="KSO_WM_CREATIVE_CROP_ORG_HEIGHT" val="348.002"/>
  <p:tag name="KSO_WM_CREATIVE_CROP_SHAPE_LEFT" val="572.9"/>
  <p:tag name="KSO_WM_CREATIVE_CROP_SHAPE_TOP" val="108.15"/>
  <p:tag name="KSO_WM_CREATIVE_CROP_SHAPE_WIDTH" val="57.5"/>
  <p:tag name="KSO_WM_CREATIVE_CROP_SHAPE_HEIGHT" val="5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PA" val="v5.2.2"/>
  <p:tag name="KSO_WM_UNIT_VALUE" val="1096*1095"/>
  <p:tag name="KSO_WM_UNIT_HIGHLIGHT" val="0"/>
  <p:tag name="KSO_WM_UNIT_COMPATIBLE" val="0"/>
  <p:tag name="KSO_WM_UNIT_DIAGRAM_ISNUMVISUAL" val="0"/>
  <p:tag name="KSO_WM_UNIT_DIAGRAM_ISREFERUNIT" val="0"/>
  <p:tag name="KSO_WM_DIAGRAM_GROUP_CODE" val="1695099674"/>
  <p:tag name="KSO_WM_UNIT_TYPE" val="ζ_h_d"/>
  <p:tag name="KSO_WM_UNIT_INDEX" val="1_1_4"/>
  <p:tag name="KSO_WM_UNIT_ID" val="crop20194954_1*ζ_h_d*1_1_4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72"/>
  <p:tag name="KSO_WM_BLIP_RECT_RIGHT" val="-72"/>
  <p:tag name="KSO_WM_BLIP_RECT_TOP" val="-35"/>
  <p:tag name="KSO_WM_BLIP_RECT_BOTTOM" val="-27"/>
  <p:tag name="KSO_WM_CREATIVE_CROP_ORG_LEFT" val="448.503"/>
  <p:tag name="KSO_WM_CREATIVE_CROP_ORG_TOP" val="95.9991"/>
  <p:tag name="KSO_WM_CREATIVE_CROP_ORG_WIDTH" val="463.503"/>
  <p:tag name="KSO_WM_CREATIVE_CROP_ORG_HEIGHT" val="348.002"/>
  <p:tag name="KSO_WM_CREATIVE_CROP_SHAPE_LEFT" val="572.9"/>
  <p:tag name="KSO_WM_CREATIVE_CROP_SHAPE_TOP" val="170.7"/>
  <p:tag name="KSO_WM_CREATIVE_CROP_SHAPE_WIDTH" val="214.7"/>
  <p:tag name="KSO_WM_CREATIVE_CROP_SHAPE_HEIGHT" val="214.9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PA" val="v5.2.2"/>
  <p:tag name="KSO_WM_UNIT_VALUE" val="126*1095"/>
  <p:tag name="KSO_WM_UNIT_HIGHLIGHT" val="0"/>
  <p:tag name="KSO_WM_UNIT_COMPATIBLE" val="0"/>
  <p:tag name="KSO_WM_UNIT_DIAGRAM_ISNUMVISUAL" val="0"/>
  <p:tag name="KSO_WM_UNIT_DIAGRAM_ISREFERUNIT" val="0"/>
  <p:tag name="KSO_WM_DIAGRAM_GROUP_CODE" val="1695099674"/>
  <p:tag name="KSO_WM_UNIT_TYPE" val="ζ_h_d"/>
  <p:tag name="KSO_WM_UNIT_INDEX" val="1_1_5"/>
  <p:tag name="KSO_WM_UNIT_ID" val="crop20194954_1*ζ_h_d*1_1_5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72"/>
  <p:tag name="KSO_WM_BLIP_RECT_RIGHT" val="-72"/>
  <p:tag name="KSO_WM_BLIP_RECT_TOP" val="-1189"/>
  <p:tag name="KSO_WM_BLIP_RECT_BOTTOM" val="-122"/>
  <p:tag name="KSO_WM_CREATIVE_CROP_ORG_LEFT" val="448.503"/>
  <p:tag name="KSO_WM_CREATIVE_CROP_ORG_TOP" val="95.9991"/>
  <p:tag name="KSO_WM_CREATIVE_CROP_ORG_WIDTH" val="463.503"/>
  <p:tag name="KSO_WM_CREATIVE_CROP_ORG_HEIGHT" val="348.002"/>
  <p:tag name="KSO_WM_CREATIVE_CROP_SHAPE_LEFT" val="572.9"/>
  <p:tag name="KSO_WM_CREATIVE_CROP_SHAPE_TOP" val="389.25"/>
  <p:tag name="KSO_WM_CREATIVE_CROP_SHAPE_WIDTH" val="214.7"/>
  <p:tag name="KSO_WM_CREATIVE_CROP_SHAPE_HEIGHT" val="24.6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p="http://schemas.openxmlformats.org/presentationml/2006/main">
  <p:tag name="PA" val="v5.2.2"/>
  <p:tag name="KSO_WM_UNIT_VALUE" val="1096*351"/>
  <p:tag name="KSO_WM_UNIT_HIGHLIGHT" val="0"/>
  <p:tag name="KSO_WM_UNIT_COMPATIBLE" val="0"/>
  <p:tag name="KSO_WM_UNIT_DIAGRAM_ISNUMVISUAL" val="0"/>
  <p:tag name="KSO_WM_UNIT_DIAGRAM_ISREFERUNIT" val="0"/>
  <p:tag name="KSO_WM_DIAGRAM_GROUP_CODE" val="1695099674"/>
  <p:tag name="KSO_WM_UNIT_TYPE" val="ζ_h_d"/>
  <p:tag name="KSO_WM_UNIT_INDEX" val="1_1_6"/>
  <p:tag name="KSO_WM_UNIT_ID" val="crop20194954_1*ζ_h_d*1_1_6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544"/>
  <p:tag name="KSO_WM_BLIP_RECT_RIGHT" val="-120"/>
  <p:tag name="KSO_WM_BLIP_RECT_TOP" val="-2"/>
  <p:tag name="KSO_WM_BLIP_RECT_BOTTOM" val="-60"/>
  <p:tag name="KSO_WM_CREATIVE_CROP_ORG_LEFT" val="448.503"/>
  <p:tag name="KSO_WM_CREATIVE_CROP_ORG_TOP" val="95.9991"/>
  <p:tag name="KSO_WM_CREATIVE_CROP_ORG_WIDTH" val="463.503"/>
  <p:tag name="KSO_WM_CREATIVE_CROP_ORG_HEIGHT" val="348.002"/>
  <p:tag name="KSO_WM_CREATIVE_CROP_SHAPE_LEFT" val="791.6"/>
  <p:tag name="KSO_WM_CREATIVE_CROP_SHAPE_TOP" val="101.1"/>
  <p:tag name="KSO_WM_CREATIVE_CROP_SHAPE_WIDTH" val="68.75"/>
  <p:tag name="KSO_WM_CREATIVE_CROP_SHAPE_HEIGHT" val="214.9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PA" val="v5.2.2"/>
  <p:tag name="KSO_WM_UNIT_VALUE" val="371*351"/>
  <p:tag name="KSO_WM_UNIT_HIGHLIGHT" val="0"/>
  <p:tag name="KSO_WM_UNIT_COMPATIBLE" val="0"/>
  <p:tag name="KSO_WM_UNIT_DIAGRAM_ISNUMVISUAL" val="0"/>
  <p:tag name="KSO_WM_UNIT_DIAGRAM_ISREFERUNIT" val="0"/>
  <p:tag name="KSO_WM_DIAGRAM_GROUP_CODE" val="1695099674"/>
  <p:tag name="KSO_WM_UNIT_TYPE" val="ζ_h_d"/>
  <p:tag name="KSO_WM_UNIT_INDEX" val="1_1_7"/>
  <p:tag name="KSO_WM_UNIT_ID" val="crop20194954_1*ζ_h_d*1_1_7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544"/>
  <p:tag name="KSO_WM_BLIP_RECT_RIGHT" val="-120"/>
  <p:tag name="KSO_WM_BLIP_RECT_TOP" val="-307"/>
  <p:tag name="KSO_WM_BLIP_RECT_BOTTOM" val="-71"/>
  <p:tag name="KSO_WM_CREATIVE_CROP_ORG_LEFT" val="448.503"/>
  <p:tag name="KSO_WM_CREATIVE_CROP_ORG_TOP" val="95.9991"/>
  <p:tag name="KSO_WM_CREATIVE_CROP_ORG_WIDTH" val="463.503"/>
  <p:tag name="KSO_WM_CREATIVE_CROP_ORG_HEIGHT" val="348.002"/>
  <p:tag name="KSO_WM_CREATIVE_CROP_SHAPE_LEFT" val="791.6"/>
  <p:tag name="KSO_WM_CREATIVE_CROP_SHAPE_TOP" val="319.6"/>
  <p:tag name="KSO_WM_CREATIVE_CROP_SHAPE_WIDTH" val="68.75"/>
  <p:tag name="KSO_WM_CREATIVE_CROP_SHAPE_HEIGHT" val="72.7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PA" val="v5.2.2"/>
  <p:tag name="KSO_WM_UNIT_VALUE" val="1096*243"/>
  <p:tag name="KSO_WM_UNIT_HIGHLIGHT" val="0"/>
  <p:tag name="KSO_WM_UNIT_COMPATIBLE" val="0"/>
  <p:tag name="KSO_WM_UNIT_DIAGRAM_ISNUMVISUAL" val="0"/>
  <p:tag name="KSO_WM_UNIT_DIAGRAM_ISREFERUNIT" val="0"/>
  <p:tag name="KSO_WM_DIAGRAM_GROUP_CODE" val="1695099674"/>
  <p:tag name="KSO_WM_UNIT_TYPE" val="ζ_h_d"/>
  <p:tag name="KSO_WM_UNIT_INDEX" val="1_1_8"/>
  <p:tag name="KSO_WM_UNIT_ID" val="crop20194954_1*ζ_h_d*1_1_8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937"/>
  <p:tag name="KSO_WM_BLIP_RECT_RIGHT" val="-65"/>
  <p:tag name="KSO_WM_BLIP_RECT_TOP" val="-60"/>
  <p:tag name="KSO_WM_BLIP_RECT_BOTTOM" val="-2"/>
  <p:tag name="KSO_WM_CREATIVE_CROP_ORG_LEFT" val="448.503"/>
  <p:tag name="KSO_WM_CREATIVE_CROP_ORG_TOP" val="95.9991"/>
  <p:tag name="KSO_WM_CREATIVE_CROP_ORG_WIDTH" val="463.503"/>
  <p:tag name="KSO_WM_CREATIVE_CROP_ORG_HEIGHT" val="348.002"/>
  <p:tag name="KSO_WM_CREATIVE_CROP_SHAPE_LEFT" val="864.3"/>
  <p:tag name="KSO_WM_CREATIVE_CROP_SHAPE_TOP" val="223.95"/>
  <p:tag name="KSO_WM_CREATIVE_CROP_SHAPE_WIDTH" val="47.7"/>
  <p:tag name="KSO_WM_CREATIVE_CROP_SHAPE_HEIGHT" val="214.9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88_1*i*1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10861cd5181465094ff9e8f7b491823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c9bbe698d7904c1e84b5873426a396c2&quot;,&quot;X&quot;:{&quot;Pos&quot;:0},&quot;Y&quot;:{&quot;Pos&quot;:0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1488_1*i*2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c80d5d7e061043bc9ce1c76cd0e86955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d10861cd5181465094ff9e8f7b491823&quot;,&quot;X&quot;:{&quot;Pos&quot;:1},&quot;Y&quot;:{&quot;Pos&quot;:1}},&quot;whChangeMode&quot;:0}"/>
  <p:tag name="KSO_WM_CHIP_GROUPID" val="5f6c95017b7ee298d401c683"/>
  <p:tag name="KSO_WM_CHIP_XID" val="5f6c95017b7ee298d401c68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88_1*i*3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5c15f4c4d964b5a893a6b1b87af2f5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c9bbe698d7904c1e84b5873426a396c2&quot;,&quot;X&quot;:{&quot;Pos&quot;:2},&quot;Y&quot;:{&quot;Pos&quot;:2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1488_1*i*4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6b2e766ea324c46bb12382074138d8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e5c15f4c4d964b5a893a6b1b87af2f52&quot;,&quot;X&quot;:{&quot;Pos&quot;:1},&quot;Y&quot;:{&quot;Pos&quot;:1}},&quot;whChangeMode&quot;:0}"/>
  <p:tag name="KSO_WM_CHIP_GROUPID" val="5f6c95017b7ee298d401c683"/>
  <p:tag name="KSO_WM_CHIP_XID" val="5f6c95017b7ee298d401c68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5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488"/>
  <p:tag name="KSO_WM_SLIDE_ID" val="diagram2021148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48"/>
  <p:tag name="KSO_WM_SLIDE_POSITION" val="48*96"/>
  <p:tag name="KSO_WM_TAG_VERSION" val="1.0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03&quot;,&quot;maxSize&quot;:{&quot;size1&quot;:55},&quot;minSize&quot;:{&quot;size1&quot;:44.9},&quot;normalSize&quot;:{&quot;size1&quot;:46.61875},&quot;subLayout&quot;:[{&quot;id&quot;:&quot;2021-04-01T15:24:03&quot;,&quot;margin&quot;:{&quot;bottom&quot;:6.349999904632568,&quot;left&quot;:2.9629998207092285,&quot;right&quot;:2.5399999618530273,&quot;top&quot;:6.349999904632568},&quot;type&quot;:0},{&quot;id&quot;:&quot;2021-04-01T15:24:03&quot;,&quot;margin&quot;:{&quot;bottom&quot;:2.117000102996826,&quot;left&quot;:0.02600000612437725,&quot;right&quot;:1.6929999589920044,&quot;top&quot;:2.117000102996826}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95017b7ee298d401c684"/>
  <p:tag name="KSO_WM_CHIP_FILLPROP" val="[[{&quot;text_align&quot;:&quot;lm&quot;,&quot;text_direction&quot;:&quot;horizontal&quot;,&quot;support_big_font&quot;:true,&quot;fill_id&quot;:&quot;05ed0eeff46f44e98ca671d6ac23df94&quot;,&quot;fill_align&quot;:&quot;cm&quot;,&quot;chip_types&quot;:[&quot;text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true,&quot;fill_id&quot;:&quot;05ed0eeff46f44e98ca671d6ac23df94&quot;,&quot;fill_align&quot;:&quot;c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]"/>
  <p:tag name="KSO_WM_CHIP_DECFILLPROP" val="[]"/>
  <p:tag name="KSO_WM_SLIDE_CAN_ADD_NAVIGATION" val="1"/>
  <p:tag name="KSO_WM_CHIP_GROUPID" val="5f6c95017b7ee298d401c683"/>
  <p:tag name="KSO_WM_SLIDE_BK_DARK_LIGHT" val="2"/>
  <p:tag name="KSO_WM_SLIDE_BACKGROUND_TYPE" val="general"/>
  <p:tag name="KSO_WM_SLIDE_SUPPORT_FEATURE_TYPE" val="7"/>
  <p:tag name="KSO_WM_TEMPLATE_ASSEMBLE_XID" val="60656efc4054ed1e2fb801d4"/>
  <p:tag name="KSO_WM_TEMPLATE_ASSEMBLE_GROUPID" val="60656efc4054ed1e2fb801d4"/>
</p:tagLst>
</file>

<file path=ppt/tags/tag53.xml><?xml version="1.0" encoding="utf-8"?>
<p:tagLst xmlns:p="http://schemas.openxmlformats.org/presentationml/2006/main">
  <p:tag name="KSO_WM_UNIT_PICTURE_TOWARD" val="1"/>
  <p:tag name="KSO_WM_UNIT_PICTURE_DOCKSIDE" val="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34_1*ζ_h_i*1_1_1"/>
  <p:tag name="KSO_WM_TEMPLATE_CATEGORY" val="diagram"/>
  <p:tag name="KSO_WM_TEMPLATE_INDEX" val="202154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1_BRIGHTNESS" val="0.6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2"/>
  <p:tag name="KSO_WM_UNIT_FILL_GRADIENT_ANGLE" val="0"/>
  <p:tag name="KSO_WM_UNIT_FILL_GRADIENT_Direction" val="-2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PICTURE_TOWARD" val="1"/>
  <p:tag name="KSO_WM_UNIT_PICTURE_DOCKSIDE" val="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34_1*ζ_h_i*1_1_2"/>
  <p:tag name="KSO_WM_TEMPLATE_CATEGORY" val="diagram"/>
  <p:tag name="KSO_WM_TEMPLATE_INDEX" val="202154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1_BRIGHTNESS" val="0.6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2"/>
  <p:tag name="KSO_WM_UNIT_FILL_GRADIENT_ANGLE" val="0"/>
  <p:tag name="KSO_WM_UNIT_FILL_GRADIENT_Direction" val="9"/>
  <p:tag name="KSO_WM_UNIT_FILL_TYPE" val="3"/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PICTURE_TOWARD" val="1"/>
  <p:tag name="KSO_WM_UNIT_PICTURE_DOCKSIDE" val="lm,ct"/>
  <p:tag name="KSO_WM_UNIT_VALUE" val="1526*128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34_1*ζ_h_d*1_1_1"/>
  <p:tag name="KSO_WM_TEMPLATE_CATEGORY" val="diagram"/>
  <p:tag name="KSO_WM_TEMPLATE_INDEX" val="202154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56.xml><?xml version="1.0" encoding="utf-8"?>
<p:tagLst xmlns:p="http://schemas.openxmlformats.org/presentationml/2006/main">
  <p:tag name="KSO_WM_UNIT_PICTURE_TOWARD" val="1"/>
  <p:tag name="KSO_WM_UNIT_PICTURE_DOCKSIDE" val="l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434_1*ζ_h_i*1_1_3"/>
  <p:tag name="KSO_WM_TEMPLATE_CATEGORY" val="diagram"/>
  <p:tag name="KSO_WM_TEMPLATE_INDEX" val="202154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80_1*f*1"/>
  <p:tag name="KSO_WM_TEMPLATE_CATEGORY" val="diagram"/>
  <p:tag name="KSO_WM_TEMPLATE_INDEX" val="2021708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6"/>
  <p:tag name="KSO_WM_UNIT_SHOW_EDIT_AREA_INDICATION" val="1"/>
  <p:tag name="KSO_WM_CHIP_GROUPID" val="5e6b05596848fb12bee65ac8"/>
  <p:tag name="KSO_WM_CHIP_XID" val="5e6b05596848fb12bee65aca"/>
  <p:tag name="KSO_WM_UNIT_DEC_AREA_ID" val="d5b01025535748ffa6cae1afc0d2e6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4def250cc4048b6b3ccfaa8dde73e73"/>
  <p:tag name="KSO_WM_UNIT_TEXT_FILL_FORE_SCHEMECOLOR_INDEX_BRIGHTNESS" val="0.25"/>
  <p:tag name="KSO_WM_UNIT_TEXT_FILL_FORE_SCHEMECOLOR_INDEX" val="13"/>
  <p:tag name="KSO_WM_UNIT_TEXT_FILL_TYPE" val="1"/>
  <p:tag name="KSO_WM_TEMPLATE_ASSEMBLE_XID" val="6065705a4054ed1e2fb814d9"/>
  <p:tag name="KSO_WM_TEMPLATE_ASSEMBLE_GROUPID" val="6065705a4054ed1e2fb814d9"/>
</p:tagLst>
</file>

<file path=ppt/tags/tag5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7080_1*f*2"/>
  <p:tag name="KSO_WM_TEMPLATE_CATEGORY" val="diagram"/>
  <p:tag name="KSO_WM_TEMPLATE_INDEX" val="2021708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8"/>
  <p:tag name="KSO_WM_UNIT_SHOW_EDIT_AREA_INDICATION" val="1"/>
  <p:tag name="KSO_WM_CHIP_GROUPID" val="5e6b05596848fb12bee65ac8"/>
  <p:tag name="KSO_WM_CHIP_XID" val="5e6b05596848fb12bee65aca"/>
  <p:tag name="KSO_WM_UNIT_DEC_AREA_ID" val="fd281acf9f32497db22917f7d5d5395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c920f2a1cb5746848cad243245e69d3e"/>
  <p:tag name="KSO_WM_UNIT_TEXT_FILL_FORE_SCHEMECOLOR_INDEX_BRIGHTNESS" val="0.25"/>
  <p:tag name="KSO_WM_UNIT_TEXT_FILL_FORE_SCHEMECOLOR_INDEX" val="13"/>
  <p:tag name="KSO_WM_UNIT_TEXT_FILL_TYPE" val="1"/>
  <p:tag name="KSO_WM_TEMPLATE_ASSEMBLE_XID" val="6065705a4054ed1e2fb814d9"/>
  <p:tag name="KSO_WM_TEMPLATE_ASSEMBLE_GROUPID" val="6065705a4054ed1e2fb814d9"/>
</p:tagLst>
</file>

<file path=ppt/tags/tag59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80"/>
  <p:tag name="KSO_WM_SLIDE_ID" val="diagram2021708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2"/>
  <p:tag name="KSO_WM_SLIDE_LAYOUT_INFO" val="{&quot;direction&quot;:1,&quot;id&quot;:&quot;2021-04-01T16:16:21&quot;,&quot;maxSize&quot;:{&quot;size1&quot;:62.6},&quot;minSize&quot;:{&quot;size1&quot;:37.5},&quot;normalSize&quot;:{&quot;size1&quot;:60.88125},&quot;subLayout&quot;:[{&quot;id&quot;:&quot;2021-04-01T16:16:21&quot;,&quot;margin&quot;:{&quot;bottom&quot;:0,&quot;left&quot;:0,&quot;right&quot;:0.02600000612437725,&quot;top&quot;:0},&quot;type&quot;:0},{&quot;id&quot;:&quot;2021-04-01T16:16:21&quot;,&quot;maxSize&quot;:{&quot;size1&quot;:53.21073077166522},&quot;minSize&quot;:{&quot;size1&quot;:17.61073077166522},&quot;normalSize&quot;:{&quot;size1&quot;:45.10313817907263},&quot;subLayout&quot;:[{&quot;id&quot;:&quot;2021-04-01T16:16:21&quot;,&quot;margin&quot;:{&quot;bottom&quot;:0.02600000612437725,&quot;left&quot;:1.6670000553131104,&quot;right&quot;:2.5399999618530273,&quot;top&quot;:1.6929999589920044},&quot;type&quot;:0},{&quot;id&quot;:&quot;2021-04-01T16:16:21&quot;,&quot;margin&quot;:{&quot;bottom&quot;:1.6929999589920044,&quot;left&quot;:1.6670000553131104,&quot;right&quot;:2.5399999618530273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8d8998712faa657abe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t&quot;,&quot;lm&quot;,&quot;cb&quot;],&quot;fill_id&quot;:&quot;183eaf374f714a84b2c54a128e6c3011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80f4446c8ea64aa2a1ac5860ca22fbd5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385868f4354430e9671fb4142dbf48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0*0"/>
  <p:tag name="KSO_WM_CHIP_GROUPID" val="5fadf8d8998712faa657abd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a4054ed1e2fb814d9"/>
  <p:tag name="KSO_WM_TEMPLATE_ASSEMBLE_GROUPID" val="6065705a4054ed1e2fb814d9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1292_1*i*1"/>
  <p:tag name="KSO_WM_TEMPLATE_CATEGORY" val="diagram"/>
  <p:tag name="KSO_WM_TEMPLATE_INDEX" val="20191292"/>
  <p:tag name="KSO_WM_UNIT_LAYERLEVEL" val="1"/>
  <p:tag name="KSO_WM_TAG_VERSION" val="1.0"/>
  <p:tag name="KSO_WM_BEAUTIFY_FLAG" val="#wm#"/>
  <p:tag name="KSO_WM_UNIT_ADJUSTLAYOUT_ID" val="2"/>
  <p:tag name="KSO_WM_UNIT_COLOR_SCHEME_SHAPE_ID" val="2"/>
  <p:tag name="KSO_WM_UNIT_COLOR_SCHEME_PARENT_PAGE" val="0_1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1292_1*i*3"/>
  <p:tag name="KSO_WM_TEMPLATE_CATEGORY" val="diagram"/>
  <p:tag name="KSO_WM_TEMPLATE_INDEX" val="20191292"/>
  <p:tag name="KSO_WM_UNIT_LAYERLEVEL" val="1"/>
  <p:tag name="KSO_WM_TAG_VERSION" val="1.0"/>
  <p:tag name="KSO_WM_BEAUTIFY_FLAG" val="#wm#"/>
  <p:tag name="KSO_WM_UNIT_ADJUSTLAYOUT_ID" val="30"/>
  <p:tag name="KSO_WM_UNIT_COLOR_SCHEME_SHAPE_ID" val="30"/>
  <p:tag name="KSO_WM_UNIT_COLOR_SCHEME_PARENT_PAGE" val="0_1"/>
  <p:tag name="KSO_WM_UNIT_FILL_FORE_SCHEMECOLOR_INDEX_BRIGHTNESS" val="-0.5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1292_1*i*4"/>
  <p:tag name="KSO_WM_TEMPLATE_CATEGORY" val="diagram"/>
  <p:tag name="KSO_WM_TEMPLATE_INDEX" val="20191292"/>
  <p:tag name="KSO_WM_UNIT_LAYERLEVEL" val="1"/>
  <p:tag name="KSO_WM_TAG_VERSION" val="1.0"/>
  <p:tag name="KSO_WM_BEAUTIFY_FLAG" val="#wm#"/>
  <p:tag name="KSO_WM_UNIT_ADJUSTLAYOUT_ID" val="22"/>
  <p:tag name="KSO_WM_UNIT_COLOR_SCHEME_SHAPE_ID" val="22"/>
  <p:tag name="KSO_WM_UNIT_COLOR_SCHEME_PARENT_PAGE" val="0_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1292_1*i*2"/>
  <p:tag name="KSO_WM_TEMPLATE_CATEGORY" val="diagram"/>
  <p:tag name="KSO_WM_TEMPLATE_INDEX" val="20191292"/>
  <p:tag name="KSO_WM_UNIT_LAYERLEVEL" val="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191292_1*i*6"/>
  <p:tag name="KSO_WM_TEMPLATE_CATEGORY" val="diagram"/>
  <p:tag name="KSO_WM_TEMPLATE_INDEX" val="20191292"/>
  <p:tag name="KSO_WM_UNIT_LAYERLEVEL" val="1"/>
  <p:tag name="KSO_WM_TAG_VERSION" val="1.0"/>
  <p:tag name="KSO_WM_BEAUTIFY_FLAG" val="#wm#"/>
  <p:tag name="KSO_WM_UNIT_ADJUSTLAYOUT_ID" val="28"/>
  <p:tag name="KSO_WM_UNIT_COLOR_SCHEME_SHAPE_ID" val="28"/>
  <p:tag name="KSO_WM_UNIT_COLOR_SCHEME_PARENT_PAGE" val="0_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1292_1*i*7"/>
  <p:tag name="KSO_WM_TEMPLATE_CATEGORY" val="diagram"/>
  <p:tag name="KSO_WM_TEMPLATE_INDEX" val="20191292"/>
  <p:tag name="KSO_WM_UNIT_LAYERLEVEL" val="1"/>
  <p:tag name="KSO_WM_TAG_VERSION" val="1.0"/>
  <p:tag name="KSO_WM_BEAUTIFY_FLAG" val="#wm#"/>
  <p:tag name="KSO_WM_UNIT_ADJUSTLAYOUT_ID" val="29"/>
  <p:tag name="KSO_WM_UNIT_COLOR_SCHEME_SHAPE_ID" val="29"/>
  <p:tag name="KSO_WM_UNIT_COLOR_SCHEME_PARENT_PAGE" val="0_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191292_1*i*8"/>
  <p:tag name="KSO_WM_TEMPLATE_CATEGORY" val="diagram"/>
  <p:tag name="KSO_WM_TEMPLATE_INDEX" val="20191292"/>
  <p:tag name="KSO_WM_UNIT_LAYERLEVEL" val="1"/>
  <p:tag name="KSO_WM_TAG_VERSION" val="1.0"/>
  <p:tag name="KSO_WM_BEAUTIFY_FLAG" val="#wm#"/>
  <p:tag name="KSO_WM_UNIT_ADJUSTLAYOUT_ID" val="33"/>
  <p:tag name="KSO_WM_UNIT_COLOR_SCHEME_SHAPE_ID" val="33"/>
  <p:tag name="KSO_WM_UNIT_COLOR_SCHEME_PARENT_PAGE" val="0_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191292_1*i*5"/>
  <p:tag name="KSO_WM_TEMPLATE_CATEGORY" val="diagram"/>
  <p:tag name="KSO_WM_TEMPLATE_INDEX" val="20191292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VALUE" val="1405*187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191292_1*d*1"/>
  <p:tag name="KSO_WM_TEMPLATE_CATEGORY" val="diagram"/>
  <p:tag name="KSO_WM_TEMPLATE_INDEX" val="20191292"/>
  <p:tag name="KSO_WM_UNIT_LAYERLEVEL" val="1"/>
  <p:tag name="KSO_WM_TAG_VERSION" val="1.0"/>
  <p:tag name="KSO_WM_BEAUTIFY_FLAG" val="#wm#"/>
  <p:tag name="KSO_WM_UNIT_ADJUSTLAYOUT_ID" val="13"/>
  <p:tag name="KSO_WM_UNIT_PICTURE_CLIP_FLAG" val="1"/>
  <p:tag name="KSO_WM_UNIT_COLOR_SCHEME_SHAPE_ID" val="13"/>
  <p:tag name="KSO_WM_UNIT_COLOR_SCHEME_PARENT_PAGE" val="0_1"/>
  <p:tag name="KSO_WM_UNIT_SUPPORT_UNIT_TYPE" val="[&quot;d&quot;]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内容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1292_1*a*1"/>
  <p:tag name="KSO_WM_TEMPLATE_CATEGORY" val="diagram"/>
  <p:tag name="KSO_WM_TEMPLATE_INDEX" val="20191292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UNIT_BLOCK" val="0"/>
  <p:tag name="KSO_WM_UNIT_SM_LIMIT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608_1*i*1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757e9369be4861f5f86151"/>
  <p:tag name="KSO_WM_CHIP_XID" val="5e7600a5c2fe05cf1f263aea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320"/>
  <p:tag name="KSO_WM_TEMPLATE_ASSEMBLE_XID" val="5ee986149390e3092d7977d0"/>
  <p:tag name="KSO_WM_TEMPLATE_ASSEMBLE_GROUPID" val="5ee986149390e3092d7977d0"/>
</p:tagLst>
</file>

<file path=ppt/tags/tag70.xml><?xml version="1.0" encoding="utf-8"?>
<p:tagLst xmlns:p="http://schemas.openxmlformats.org/presentationml/2006/main">
  <p:tag name="KSO_WM_SLIDE_ID" val="diagram20191292_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1292"/>
  <p:tag name="KSO_WM_SLIDE_LAYOUT" val="a_d"/>
  <p:tag name="KSO_WM_SLIDE_LAYOUT_CNT" val="1_1"/>
  <p:tag name="KSO_WM_SLIDE_TYPE" val="text"/>
  <p:tag name="KSO_WM_SLIDE_SUBTYPE" val="picTxt"/>
  <p:tag name="KSO_WM_SLIDE_SIZE" val="926*540"/>
  <p:tag name="KSO_WM_SLIDE_POSITION" val="33*0"/>
  <p:tag name="KSO_WM_SLIDE_CONSTRAINT" val="%7b%22slideConstraint%22%3a%7b%22seriesAreas%22%3a%5b%5d%2c%22singleAreas%22%3a%5b%7b%22shapes%22%3a%5b13%5d%2c%22serialConstraintIndex%22%3a-1%2c%22areatextmark%22%3a0%2c%22pictureprocessmark%22%3a0%7d%5d%7d%7d"/>
  <p:tag name="KSO_WM_SLIDE_COLORSCHEME_VERSION" val="3.2"/>
  <p:tag name="KSO_WM_SLIDE_BACKGROUND_SUBSTITUTE_COLOR" val="16777215"/>
  <p:tag name="KSO_WM_TEMPLATE_SUBCATEGORY" val="0"/>
  <p:tag name="KSO_WM_TEMPLATE_MASTER_TYPE" val="0"/>
  <p:tag name="KSO_WM_TEMPLATE_COLOR_TYPE" val="1"/>
</p:tagLst>
</file>

<file path=ppt/tags/tag71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258_1*ζ_h_i*1_1_1"/>
  <p:tag name="KSO_WM_TEMPLATE_CATEGORY" val="diagram"/>
  <p:tag name="KSO_WM_TEMPLATE_INDEX" val="20215258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p="http://schemas.openxmlformats.org/presentationml/2006/main">
  <p:tag name="KSO_WM_UNIT_PICTURE_TOWARD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258_1*ζ_h_i*1_1_2"/>
  <p:tag name="KSO_WM_TEMPLATE_CATEGORY" val="diagram"/>
  <p:tag name="KSO_WM_TEMPLATE_INDEX" val="20215258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p="http://schemas.openxmlformats.org/presentationml/2006/main">
  <p:tag name="KSO_WM_UNIT_PICTURE_TOWARD" val="1"/>
  <p:tag name="KSO_WM_UNIT_VALUE" val="1505*131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258_1*ζ_h_d*1_1_1"/>
  <p:tag name="KSO_WM_TEMPLATE_CATEGORY" val="diagram"/>
  <p:tag name="KSO_WM_TEMPLATE_INDEX" val="20215258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7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32_1*f*1"/>
  <p:tag name="KSO_WM_TEMPLATE_CATEGORY" val="diagram"/>
  <p:tag name="KSO_WM_TEMPLATE_INDEX" val="2021703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07d42e7a557c480bb239dd4d36dd2d3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a2f11842ffb24742be6c3c047d565edd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703f4054ed1e2fb81493"/>
  <p:tag name="KSO_WM_TEMPLATE_ASSEMBLE_GROUPID" val="6065703f4054ed1e2fb81493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7032_1*i*1"/>
  <p:tag name="KSO_WM_TEMPLATE_CATEGORY" val="diagram"/>
  <p:tag name="KSO_WM_TEMPLATE_INDEX" val="20217032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99bd2141fac44da9ad18283ac7d2828f"/>
  <p:tag name="KSO_WM_UNIT_TYPE" val="i"/>
  <p:tag name="KSO_WM_UNIT_INDEX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fadf195998712faa657ab86"/>
  <p:tag name="KSO_WM_CHIP_XID" val="5fadf195998712faa657ab8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703f4054ed1e2fb81493"/>
  <p:tag name="KSO_WM_TEMPLATE_ASSEMBLE_GROUPID" val="6065703f4054ed1e2fb81493"/>
</p:tagLst>
</file>

<file path=ppt/tags/tag76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32"/>
  <p:tag name="KSO_WM_SLIDE_ID" val="diagram20217032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1"/>
  <p:tag name="KSO_WM_SLIDE_LAYOUT_INFO" val="{&quot;direction&quot;:1,&quot;id&quot;:&quot;2021-04-01T16:15:33&quot;,&quot;maxSize&quot;:{&quot;size1&quot;:58.8},&quot;minSize&quot;:{&quot;size1&quot;:38.8},&quot;normalSize&quot;:{&quot;size1&quot;:46.14375},&quot;subLayout&quot;:[{&quot;id&quot;:&quot;2021-04-01T16:15:33&quot;,&quot;margin&quot;:{&quot;bottom&quot;:1.6929999589920044,&quot;left&quot;:2.117000102996826,&quot;right&quot;:0,&quot;top&quot;:1.6929999589920044},&quot;type&quot;:0},{&quot;id&quot;:&quot;2021-04-01T16:15:33&quot;,&quot;margin&quot;:{&quot;bottom&quot;:1.6929999589920044,&quot;left&quot;:1.6929999589920044,&quot;right&quot;:1.6929999589920044,&quot;top&quot;:1.6929999589920044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195998712faa657ab87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],&quot;fill_id&quot;:&quot;046a24402aa84fab9950226b440a17c8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20916184201d4f298034d43814fcc4fa&quot;,&quot;fill_align&quot;:&quot;lb&quot;,&quot;chip_types&quot;:[&quot;text&quot;]}]]"/>
  <p:tag name="KSO_WM_CHIP_DECFILLPROP" val="[]"/>
  <p:tag name="KSO_WM_SLIDE_TYPE" val="text"/>
  <p:tag name="KSO_WM_SLIDE_SIZE" val="888*348"/>
  <p:tag name="KSO_WM_SLIDE_POSITION" val="0*95"/>
  <p:tag name="KSO_WM_CHIP_GROUPID" val="5fadf195998712faa657ab86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3f4054ed1e2fb81493"/>
  <p:tag name="KSO_WM_TEMPLATE_ASSEMBLE_GROUPID" val="6065703f4054ed1e2fb81493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75_1*i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7090df619eb24a29be860caa3f1e17f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575_1*i*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008b2d3867524338a4cb096811b1bae7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575_1*i*3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1633926b034d47d5b76db74a46673418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8.xml><?xml version="1.0" encoding="utf-8"?>
<p:tagLst xmlns:p="http://schemas.openxmlformats.org/presentationml/2006/main">
  <p:tag name="KSO_WM_UNIT_SM_LIMIT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608_1*i*2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757e9369be4861f5f86151"/>
  <p:tag name="KSO_WM_CHIP_XID" val="5e7600a5c2fe05cf1f263aea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2"/>
  <p:tag name="KSO_WM_TEMPLATE_ASSEMBLE_XID" val="5ee986149390e3092d7977d0"/>
  <p:tag name="KSO_WM_TEMPLATE_ASSEMBLE_GROUPID" val="5ee986149390e3092d7977d0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7575_1*i*4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cde5c3a353543559ccf52c032d187af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7575_1*i*5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1ac2e52681843d0836ae71a8348414c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7575_1*i*6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46c5bceac97498ea01ab27e1af65450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CHIP_GROUPID" val="5ed7460cafe44fab1839bd1a"/>
  <p:tag name="KSO_WM_CHIP_XID" val="5ed212f9daf2e53b70be3eb1"/>
  <p:tag name="KSO_WM_TEMPLATE_ASSEMBLE_XID" val="60656e6e4054ed1e2fb7f894"/>
  <p:tag name="KSO_WM_TEMPLATE_ASSEMBLE_GROUPID" val="60656e6e4054ed1e2fb7f894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7575_1*i*7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UNIT_DEC_AREA_ID" val="df2cb7a8eab04bd7a138f79bef914df6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5"/>
  <p:tag name="KSO_WM_TEMPLATE_ASSEMBLE_XID" val="60656e6e4054ed1e2fb7f894"/>
  <p:tag name="KSO_WM_TEMPLATE_ASSEMBLE_GROUPID" val="60656e6e4054ed1e2fb7f894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7575_1*i*8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44db627f571c4a2a8e2c26a4a2d3f54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7575_1*i*9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c7950b2ebee3495a999fea4c70b2eede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7575_1*i*10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SM_LIMIT_TYPE" val="2"/>
  <p:tag name="KSO_WM_UNIT_BLOCK" val="0"/>
  <p:tag name="KSO_WM_UNIT_DEC_AREA_ID" val="eb3a3e7619f44262a58f8c4694f34e8d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d7460cafe44fab1839bd1a"/>
  <p:tag name="KSO_WM_CHIP_XID" val="5ed212f9daf2e53b70be3eb1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0"/>
  <p:tag name="KSO_WM_TEMPLATE_ASSEMBLE_XID" val="60656e6e4054ed1e2fb7f894"/>
  <p:tag name="KSO_WM_TEMPLATE_ASSEMBLE_GROUPID" val="60656e6e4054ed1e2fb7f894"/>
</p:tagLst>
</file>

<file path=ppt/tags/tag87.xml><?xml version="1.0" encoding="utf-8"?>
<p:tagLst xmlns:p="http://schemas.openxmlformats.org/presentationml/2006/main">
  <p:tag name="KSO_WM_UNIT_VALUE" val="1311*262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575_1*d*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c707c80cd214da69f827760da83493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ea193b421954602b69d3d84dd6dbdfe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e4054ed1e2fb7f894"/>
  <p:tag name="KSO_WM_TEMPLATE_ASSEMBLE_GROUPID" val="60656e6e4054ed1e2fb7f894"/>
</p:tagLst>
</file>

<file path=ppt/tags/tag88.xml><?xml version="1.0" encoding="utf-8"?>
<p:tagLst xmlns:p="http://schemas.openxmlformats.org/presentationml/2006/main">
  <p:tag name="KSO_WM_UNIT_BLOCK" val="0"/>
  <p:tag name="KSO_WM_UNIT_DEC_AREA_ID" val="30a2504febc34bd1af9864aa03396e4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7575_1*i*11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7575_1*i*12"/>
  <p:tag name="KSO_WM_TEMPLATE_CATEGORY" val="diagram"/>
  <p:tag name="KSO_WM_TEMPLATE_INDEX" val="20207575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ea7d300e8a440ea9bf30f76c40d68d4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CHIP_GROUPID" val="5ed7460cafe44fab1839bd1a"/>
  <p:tag name="KSO_WM_CHIP_XID" val="5ed212f9daf2e53b70be3eb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0"/>
  <p:tag name="KSO_WM_TEMPLATE_ASSEMBLE_XID" val="60656e6e4054ed1e2fb7f894"/>
  <p:tag name="KSO_WM_TEMPLATE_ASSEMBLE_GROUPID" val="60656e6e4054ed1e2fb7f894"/>
</p:tagLst>
</file>

<file path=ppt/tags/tag9.xml><?xml version="1.0" encoding="utf-8"?>
<p:tagLst xmlns:p="http://schemas.openxmlformats.org/presentationml/2006/main">
  <p:tag name="KSO_WM_UNIT_SM_LIMIT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608_1*i*3"/>
  <p:tag name="KSO_WM_TEMPLATE_CATEGORY" val="diagram"/>
  <p:tag name="KSO_WM_TEMPLATE_INDEX" val="20207608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false,&quot;IsRight&quot;:false,&quot;IsAbs&quot;:false},&quot;DecorateInfoY&quot;:{&quot;IsTop&quot;:false,&quot;IsBottom&quot;:false,&quot;IsAbs&quot;:false},&quot;DecorateInfoW&quot;:{&quot;IsAbs&quot;:true},&quot;DecorateInfoH&quot;:{&quot;IsAbs&quot;:true}}"/>
  <p:tag name="KSO_WM_CHIP_GROUPID" val="5e757e9369be4861f5f86151"/>
  <p:tag name="KSO_WM_CHIP_XID" val="5e7600a5c2fe05cf1f263aea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12"/>
  <p:tag name="KSO_WM_TEMPLATE_ASSEMBLE_XID" val="5ee986149390e3092d7977d0"/>
  <p:tag name="KSO_WM_TEMPLATE_ASSEMBLE_GROUPID" val="5ee986149390e3092d7977d0"/>
</p:tagLst>
</file>

<file path=ppt/tags/tag90.xml><?xml version="1.0" encoding="utf-8"?>
<p:tagLst xmlns:p="http://schemas.openxmlformats.org/presentationml/2006/main">
  <p:tag name="KSO_WM_BEAUTIFY_FLAG" val="#wm#"/>
  <p:tag name="KSO_WM_TEMPLATE_CATEGORY" val="diagram"/>
  <p:tag name="KSO_WM_TEMPLATE_INDEX" val="2020757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5-01-02T09:43:03&quot;,&quot;maxSize&quot;:{&quot;size1&quot;:100},&quot;minSize&quot;:{&quot;size1&quot;:100},&quot;normalSize&quot;:{&quot;size1&quot;:100},&quot;subLayout&quot;:[{&quot;id&quot;:&quot;2025-01-02T09:43:03&quot;,&quot;margin&quot;:{&quot;bottom&quot;:2.117000102996826,&quot;left&quot;:2.5399999618530273,&quot;right&quot;:2.5399999618530273,&quot;top&quot;:2.117000102996826},&quot;type&quot;:0},{&quot;id&quot;:&quot;2025-01-02T09:43:03&quot;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12f9daf2e53b70be3eb1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3462f48a4e641b7a117cd822d727b87&quot;,&quot;fill_align&quot;:&quot;cm&quot;,&quot;chip_types&quot;:[&quot;diagram&quot;,&quot;pictext&quot;,&quot;picture&quot;,&quot;chart&quot;,&quot;table&quot;,&quot;video&quot;]}]]"/>
  <p:tag name="KSO_WM_SLIDE_ID" val="diagram20207575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SLIDE_LAYOUT" val="d"/>
  <p:tag name="KSO_WM_SLIDE_LAYOUT_CNT" val="1"/>
  <p:tag name="KSO_WM_CHIP_DECFILLPROP" val="[]"/>
  <p:tag name="KSO_WM_SLIDE_BACKGROUND" val="[&quot;general&quot;]"/>
  <p:tag name="KSO_WM_CHIP_GROUPID" val="5ed7460cafe44fab1839bd1a"/>
  <p:tag name="KSO_WM_SLIDE_BK_DARK_LIGHT" val="2"/>
  <p:tag name="KSO_WM_SLIDE_BACKGROUND_TYPE" val="general"/>
  <p:tag name="KSO_WM_SLIDE_SUPPORT_FEATURE_TYPE" val="3"/>
  <p:tag name="KSO_WM_TEMPLATE_ASSEMBLE_XID" val="60656e6e4054ed1e2fb7f894"/>
  <p:tag name="KSO_WM_TEMPLATE_ASSEMBLE_GROUPID" val="60656e6e4054ed1e2fb7f894"/>
</p:tagLst>
</file>

<file path=ppt/tags/tag9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45_1*f*1"/>
  <p:tag name="KSO_WM_TEMPLATE_CATEGORY" val="diagram"/>
  <p:tag name="KSO_WM_TEMPLATE_INDEX" val="2021144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5"/>
  <p:tag name="KSO_WM_UNIT_SHOW_EDIT_AREA_INDICATION" val="1"/>
  <p:tag name="KSO_WM_CHIP_GROUPID" val="5e6b05596848fb12bee65ac8"/>
  <p:tag name="KSO_WM_CHIP_XID" val="5e6b05596848fb12bee65aca"/>
  <p:tag name="KSO_WM_UNIT_DEC_AREA_ID" val="ee8461bc5d874dc587807b7ed2bec60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f2303f164ec4b49a7f2256437367273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fc4054ed1e2fb801d1"/>
  <p:tag name="KSO_WM_TEMPLATE_ASSEMBLE_GROUPID" val="60656efc4054ed1e2fb801d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5018_1*i*1"/>
  <p:tag name="KSO_WM_TEMPLATE_CATEGORY" val="crop"/>
  <p:tag name="KSO_WM_TEMPLATE_INDEX" val="20195018"/>
  <p:tag name="KSO_WM_UNIT_LAYERLEVEL" val="1"/>
  <p:tag name="KSO_WM_TAG_VERSION" val="1.0"/>
  <p:tag name="KSO_WM_BEAUTIFY_FLAG" val="#wm#"/>
  <p:tag name="KSO_WM_UNIT_USESOURCEFORMAT_APPLY" val="1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365"/>
  <p:tag name="KSO_WM_UNIT_HIGHLIGHT" val="0"/>
  <p:tag name="KSO_WM_UNIT_COMPATIBLE" val="0"/>
  <p:tag name="KSO_WM_UNIT_DIAGRAM_ISNUMVISUAL" val="0"/>
  <p:tag name="KSO_WM_UNIT_DIAGRAM_ISREFERUNIT" val="0"/>
  <p:tag name="KSO_WM_DIAGRAM_GROUP_CODE" val="1695099886"/>
  <p:tag name="KSO_WM_UNIT_TYPE" val="ζ_h_d"/>
  <p:tag name="KSO_WM_UNIT_INDEX" val="1_1_1"/>
  <p:tag name="KSO_WM_UNIT_ID" val="crop20195018_1*ζ_h_d*1_1_1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2"/>
  <p:tag name="KSO_WM_BLIP_RECT_LEFT" val="-41"/>
  <p:tag name="KSO_WM_BLIP_RECT_RIGHT" val="-393"/>
  <p:tag name="KSO_WM_BLIP_RECT_TOP" val="-27"/>
  <p:tag name="KSO_WM_BLIP_RECT_BOTTOM" val="-27"/>
  <p:tag name="KSO_WM_CREATIVE_CROP_ORG_LEFT" val="528.963"/>
  <p:tag name="KSO_WM_CREATIVE_CROP_ORG_TOP" val="80.2491"/>
  <p:tag name="KSO_WM_CREATIVE_CROP_ORG_WIDTH" val="383.043"/>
  <p:tag name="KSO_WM_CREATIVE_CROP_ORG_HEIGHT" val="379.502"/>
  <p:tag name="KSO_WM_CREATIVE_CROP_SHAPE_LEFT" val="558.1"/>
  <p:tag name="KSO_WM_CREATIVE_CROP_SHAPE_TOP" val="82.65"/>
  <p:tag name="KSO_WM_CREATIVE_CROP_SHAPE_WIDTH" val="71.8"/>
  <p:tag name="KSO_WM_CREATIVE_CROP_SHAPE_HEIGHT" val="374.7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206"/>
  <p:tag name="KSO_WM_UNIT_HIGHLIGHT" val="0"/>
  <p:tag name="KSO_WM_UNIT_COMPATIBLE" val="0"/>
  <p:tag name="KSO_WM_UNIT_DIAGRAM_ISNUMVISUAL" val="0"/>
  <p:tag name="KSO_WM_UNIT_DIAGRAM_ISREFERUNIT" val="0"/>
  <p:tag name="KSO_WM_DIAGRAM_GROUP_CODE" val="1695099886"/>
  <p:tag name="KSO_WM_UNIT_TYPE" val="ζ_h_d"/>
  <p:tag name="KSO_WM_UNIT_INDEX" val="1_1_2"/>
  <p:tag name="KSO_WM_UNIT_ID" val="crop20195018_1*ζ_h_d*1_1_2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2"/>
  <p:tag name="KSO_WM_BLIP_RECT_LEFT" val="-259"/>
  <p:tag name="KSO_WM_BLIP_RECT_RIGHT" val="-585"/>
  <p:tag name="KSO_WM_BLIP_RECT_TOP" val="-27"/>
  <p:tag name="KSO_WM_BLIP_RECT_BOTTOM" val="-27"/>
  <p:tag name="KSO_WM_CREATIVE_CROP_ORG_LEFT" val="528.963"/>
  <p:tag name="KSO_WM_CREATIVE_CROP_ORG_TOP" val="80.2491"/>
  <p:tag name="KSO_WM_CREATIVE_CROP_ORG_WIDTH" val="383.043"/>
  <p:tag name="KSO_WM_CREATIVE_CROP_ORG_HEIGHT" val="379.502"/>
  <p:tag name="KSO_WM_CREATIVE_CROP_SHAPE_LEFT" val="634.1"/>
  <p:tag name="KSO_WM_CREATIVE_CROP_SHAPE_TOP" val="82.65"/>
  <p:tag name="KSO_WM_CREATIVE_CROP_SHAPE_WIDTH" val="40.6"/>
  <p:tag name="KSO_WM_CREATIVE_CROP_SHAPE_HEIGHT" val="374.7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74"/>
  <p:tag name="KSO_WM_UNIT_HIGHLIGHT" val="0"/>
  <p:tag name="KSO_WM_UNIT_COMPATIBLE" val="0"/>
  <p:tag name="KSO_WM_UNIT_DIAGRAM_ISNUMVISUAL" val="0"/>
  <p:tag name="KSO_WM_UNIT_DIAGRAM_ISREFERUNIT" val="0"/>
  <p:tag name="KSO_WM_DIAGRAM_GROUP_CODE" val="1695099886"/>
  <p:tag name="KSO_WM_UNIT_TYPE" val="ζ_h_d"/>
  <p:tag name="KSO_WM_UNIT_INDEX" val="1_1_3"/>
  <p:tag name="KSO_WM_UNIT_ID" val="crop20195018_1*ζ_h_d*1_1_3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2"/>
  <p:tag name="KSO_WM_BLIP_RECT_LEFT" val="-71"/>
  <p:tag name="KSO_WM_BLIP_RECT_RIGHT" val="-2457"/>
  <p:tag name="KSO_WM_BLIP_RECT_TOP" val="-27"/>
  <p:tag name="KSO_WM_BLIP_RECT_BOTTOM" val="-27"/>
  <p:tag name="KSO_WM_CREATIVE_CROP_ORG_LEFT" val="528.963"/>
  <p:tag name="KSO_WM_CREATIVE_CROP_ORG_TOP" val="80.2491"/>
  <p:tag name="KSO_WM_CREATIVE_CROP_ORG_WIDTH" val="383.043"/>
  <p:tag name="KSO_WM_CREATIVE_CROP_ORG_HEIGHT" val="379.502"/>
  <p:tag name="KSO_WM_CREATIVE_CROP_SHAPE_LEFT" val="539.35"/>
  <p:tag name="KSO_WM_CREATIVE_CROP_SHAPE_TOP" val="82.65"/>
  <p:tag name="KSO_WM_CREATIVE_CROP_SHAPE_WIDTH" val="14.55"/>
  <p:tag name="KSO_WM_CREATIVE_CROP_SHAPE_HEIGHT" val="374.7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37"/>
  <p:tag name="KSO_WM_UNIT_HIGHLIGHT" val="0"/>
  <p:tag name="KSO_WM_UNIT_COMPATIBLE" val="0"/>
  <p:tag name="KSO_WM_UNIT_DIAGRAM_ISNUMVISUAL" val="0"/>
  <p:tag name="KSO_WM_UNIT_DIAGRAM_ISREFERUNIT" val="0"/>
  <p:tag name="KSO_WM_DIAGRAM_GROUP_CODE" val="1695099886"/>
  <p:tag name="KSO_WM_UNIT_TYPE" val="ζ_h_d"/>
  <p:tag name="KSO_WM_UNIT_INDEX" val="1_1_4"/>
  <p:tag name="KSO_WM_UNIT_ID" val="crop20195018_1*ζ_h_d*1_1_4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2"/>
  <p:tag name="KSO_WM_BLIP_RECT_LEFT" val="0"/>
  <p:tag name="KSO_WM_BLIP_RECT_RIGHT" val="-5157"/>
  <p:tag name="KSO_WM_BLIP_RECT_TOP" val="-27"/>
  <p:tag name="KSO_WM_BLIP_RECT_BOTTOM" val="-27"/>
  <p:tag name="KSO_WM_CREATIVE_CROP_ORG_LEFT" val="528.963"/>
  <p:tag name="KSO_WM_CREATIVE_CROP_ORG_TOP" val="80.2491"/>
  <p:tag name="KSO_WM_CREATIVE_CROP_ORG_WIDTH" val="383.043"/>
  <p:tag name="KSO_WM_CREATIVE_CROP_ORG_HEIGHT" val="379.502"/>
  <p:tag name="KSO_WM_CREATIVE_CROP_SHAPE_LEFT" val="528.95"/>
  <p:tag name="KSO_WM_CREATIVE_CROP_SHAPE_TOP" val="82.65"/>
  <p:tag name="KSO_WM_CREATIVE_CROP_SHAPE_WIDTH" val="7.3"/>
  <p:tag name="KSO_WM_CREATIVE_CROP_SHAPE_HEIGHT" val="374.7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137"/>
  <p:tag name="KSO_WM_UNIT_HIGHLIGHT" val="0"/>
  <p:tag name="KSO_WM_UNIT_COMPATIBLE" val="0"/>
  <p:tag name="KSO_WM_UNIT_DIAGRAM_ISNUMVISUAL" val="0"/>
  <p:tag name="KSO_WM_UNIT_DIAGRAM_ISREFERUNIT" val="0"/>
  <p:tag name="KSO_WM_DIAGRAM_GROUP_CODE" val="1695099886"/>
  <p:tag name="KSO_WM_UNIT_TYPE" val="ζ_h_d"/>
  <p:tag name="KSO_WM_UNIT_INDEX" val="1_1_5"/>
  <p:tag name="KSO_WM_UNIT_ID" val="crop20195018_1*ζ_h_d*1_1_5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2"/>
  <p:tag name="KSO_WM_BLIP_RECT_LEFT" val="-554"/>
  <p:tag name="KSO_WM_BLIP_RECT_RIGHT" val="-762"/>
  <p:tag name="KSO_WM_BLIP_RECT_TOP" val="-27"/>
  <p:tag name="KSO_WM_BLIP_RECT_BOTTOM" val="-27"/>
  <p:tag name="KSO_WM_CREATIVE_CROP_ORG_LEFT" val="528.963"/>
  <p:tag name="KSO_WM_CREATIVE_CROP_ORG_TOP" val="80.2491"/>
  <p:tag name="KSO_WM_CREATIVE_CROP_ORG_WIDTH" val="383.043"/>
  <p:tag name="KSO_WM_CREATIVE_CROP_ORG_HEIGHT" val="379.502"/>
  <p:tag name="KSO_WM_CREATIVE_CROP_SHAPE_LEFT" val="678.85"/>
  <p:tag name="KSO_WM_CREATIVE_CROP_SHAPE_TOP" val="82.65"/>
  <p:tag name="KSO_WM_CREATIVE_CROP_SHAPE_WIDTH" val="27.05"/>
  <p:tag name="KSO_WM_CREATIVE_CROP_SHAPE_HEIGHT" val="374.7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534"/>
  <p:tag name="KSO_WM_UNIT_HIGHLIGHT" val="0"/>
  <p:tag name="KSO_WM_UNIT_COMPATIBLE" val="0"/>
  <p:tag name="KSO_WM_UNIT_DIAGRAM_ISNUMVISUAL" val="0"/>
  <p:tag name="KSO_WM_UNIT_DIAGRAM_ISREFERUNIT" val="0"/>
  <p:tag name="KSO_WM_DIAGRAM_GROUP_CODE" val="1695099886"/>
  <p:tag name="KSO_WM_UNIT_TYPE" val="ζ_h_d"/>
  <p:tag name="KSO_WM_UNIT_INDEX" val="1_1_6"/>
  <p:tag name="KSO_WM_UNIT_ID" val="crop20195018_1*ζ_h_d*1_1_6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2"/>
  <p:tag name="KSO_WM_BLIP_RECT_LEFT" val="-172"/>
  <p:tag name="KSO_WM_BLIP_RECT_RIGHT" val="-92"/>
  <p:tag name="KSO_WM_BLIP_RECT_TOP" val="-27"/>
  <p:tag name="KSO_WM_BLIP_RECT_BOTTOM" val="-27"/>
  <p:tag name="KSO_WM_CREATIVE_CROP_ORG_LEFT" val="528.963"/>
  <p:tag name="KSO_WM_CREATIVE_CROP_ORG_TOP" val="80.2491"/>
  <p:tag name="KSO_WM_CREATIVE_CROP_ORG_WIDTH" val="383.043"/>
  <p:tag name="KSO_WM_CREATIVE_CROP_ORG_HEIGHT" val="379.502"/>
  <p:tag name="KSO_WM_CREATIVE_CROP_SHAPE_LEFT" val="710.1"/>
  <p:tag name="KSO_WM_CREATIVE_CROP_SHAPE_TOP" val="82.65"/>
  <p:tag name="KSO_WM_CREATIVE_CROP_SHAPE_WIDTH" val="105.15"/>
  <p:tag name="KSO_WM_CREATIVE_CROP_SHAPE_HEIGHT" val="374.7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222"/>
  <p:tag name="KSO_WM_UNIT_HIGHLIGHT" val="0"/>
  <p:tag name="KSO_WM_UNIT_COMPATIBLE" val="0"/>
  <p:tag name="KSO_WM_UNIT_DIAGRAM_ISNUMVISUAL" val="0"/>
  <p:tag name="KSO_WM_UNIT_DIAGRAM_ISREFERUNIT" val="0"/>
  <p:tag name="KSO_WM_DIAGRAM_GROUP_CODE" val="1695099886"/>
  <p:tag name="KSO_WM_UNIT_TYPE" val="ζ_h_d"/>
  <p:tag name="KSO_WM_UNIT_INDEX" val="1_1_7"/>
  <p:tag name="KSO_WM_UNIT_ID" val="crop20195018_1*ζ_h_d*1_1_7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2"/>
  <p:tag name="KSO_WM_BLIP_RECT_LEFT" val="-664"/>
  <p:tag name="KSO_WM_BLIP_RECT_RIGHT" val="-112"/>
  <p:tag name="KSO_WM_BLIP_RECT_TOP" val="-27"/>
  <p:tag name="KSO_WM_BLIP_RECT_BOTTOM" val="-27"/>
  <p:tag name="KSO_WM_CREATIVE_CROP_ORG_LEFT" val="528.963"/>
  <p:tag name="KSO_WM_CREATIVE_CROP_ORG_TOP" val="80.2491"/>
  <p:tag name="KSO_WM_CREATIVE_CROP_ORG_WIDTH" val="383.043"/>
  <p:tag name="KSO_WM_CREATIVE_CROP_ORG_HEIGHT" val="379.502"/>
  <p:tag name="KSO_WM_CREATIVE_CROP_SHAPE_LEFT" val="819.35"/>
  <p:tag name="KSO_WM_CREATIVE_CROP_SHAPE_TOP" val="82.65"/>
  <p:tag name="KSO_WM_CREATIVE_CROP_SHAPE_WIDTH" val="43.7"/>
  <p:tag name="KSO_WM_CREATIVE_CROP_SHAPE_HEIGHT" val="374.7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WPS 文字</Application>
  <PresentationFormat>宽屏</PresentationFormat>
  <Paragraphs>86</Paragraphs>
  <Slides>27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汉仪旗黑</vt:lpstr>
      <vt:lpstr>Bahnschrift</vt:lpstr>
      <vt:lpstr>苹方-简</vt:lpstr>
      <vt:lpstr>微软雅黑 Light</vt:lpstr>
      <vt:lpstr>等线 Light</vt:lpstr>
      <vt:lpstr>汉仪中等线KW</vt:lpstr>
      <vt:lpstr>宋体</vt:lpstr>
      <vt:lpstr>Arial Unicode MS</vt:lpstr>
      <vt:lpstr>等线</vt:lpstr>
      <vt:lpstr>Calibri</vt:lpstr>
      <vt:lpstr>Helvetica Neue</vt:lpstr>
      <vt:lpstr>汉仪中黑KW</vt:lpstr>
      <vt:lpstr>汉仪书宋二KW</vt:lpstr>
      <vt:lpstr>Montserrat</vt:lpstr>
      <vt:lpstr>Segoe UI</vt:lpstr>
      <vt:lpstr>Wingdings</vt:lpstr>
      <vt:lpstr>思源黑体 CN Regular</vt:lpstr>
      <vt:lpstr>思源黑体 CN Bold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年度神人 最终提名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⑨研出品，必属精品</dc:title>
  <dc:creator>畅 毕</dc:creator>
  <cp:lastModifiedBy>刘力源</cp:lastModifiedBy>
  <cp:revision>80</cp:revision>
  <dcterms:created xsi:type="dcterms:W3CDTF">2025-01-02T01:52:34Z</dcterms:created>
  <dcterms:modified xsi:type="dcterms:W3CDTF">2025-01-02T01:52:34Z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7A53EBF7EC8DA55661F175679D33E023_43</vt:lpwstr>
  </property>
  <property fmtid="{D5CDD505-2E9C-101B-9397-08002B2CF9AE}" pid="3" name="KSOProductBuildVer">
    <vt:lpwstr>2052-6.11.0.8885</vt:lpwstr>
  </property>
</Properties>
</file>